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6F4B61-E165-4B31-A69C-61D7284697C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47B02A95-8055-4C7D-B828-250C43BB0D89}">
      <dgm:prSet phldrT="[Text]"/>
      <dgm:spPr/>
      <dgm:t>
        <a:bodyPr/>
        <a:lstStyle/>
        <a:p>
          <a:r>
            <a:rPr lang="en-US" dirty="0"/>
            <a:t>Request SpaceX APIs</a:t>
          </a:r>
        </a:p>
      </dgm:t>
    </dgm:pt>
    <dgm:pt modelId="{D39F5097-CD14-40C6-B651-3518917B6283}" type="parTrans" cxnId="{48A8EF08-328C-4C3E-8487-B78F1F1F05E5}">
      <dgm:prSet/>
      <dgm:spPr/>
      <dgm:t>
        <a:bodyPr/>
        <a:lstStyle/>
        <a:p>
          <a:endParaRPr lang="en-US"/>
        </a:p>
      </dgm:t>
    </dgm:pt>
    <dgm:pt modelId="{B77E5A60-F7D9-4317-8F50-A02C3710AB84}" type="sibTrans" cxnId="{48A8EF08-328C-4C3E-8487-B78F1F1F05E5}">
      <dgm:prSet/>
      <dgm:spPr/>
      <dgm:t>
        <a:bodyPr/>
        <a:lstStyle/>
        <a:p>
          <a:endParaRPr lang="en-US"/>
        </a:p>
      </dgm:t>
    </dgm:pt>
    <dgm:pt modelId="{E381645F-331C-4D39-B5A6-BC0C7A5F91A7}">
      <dgm:prSet phldrT="[Text]"/>
      <dgm:spPr/>
      <dgm:t>
        <a:bodyPr/>
        <a:lstStyle/>
        <a:p>
          <a:r>
            <a:rPr lang="en-US" dirty="0"/>
            <a:t>+JSON file (decode the response content)</a:t>
          </a:r>
        </a:p>
      </dgm:t>
    </dgm:pt>
    <dgm:pt modelId="{5EB814DD-2506-467C-81BF-B339E40B9824}" type="parTrans" cxnId="{6205E020-CF78-408F-8191-C884B5506C2E}">
      <dgm:prSet/>
      <dgm:spPr/>
      <dgm:t>
        <a:bodyPr/>
        <a:lstStyle/>
        <a:p>
          <a:endParaRPr lang="en-US"/>
        </a:p>
      </dgm:t>
    </dgm:pt>
    <dgm:pt modelId="{62D073A3-6303-49BC-A12A-EE4D0CC272C0}" type="sibTrans" cxnId="{6205E020-CF78-408F-8191-C884B5506C2E}">
      <dgm:prSet/>
      <dgm:spPr/>
      <dgm:t>
        <a:bodyPr/>
        <a:lstStyle/>
        <a:p>
          <a:endParaRPr lang="en-US"/>
        </a:p>
      </dgm:t>
    </dgm:pt>
    <dgm:pt modelId="{0FBACB8B-394A-4B70-A16B-A2262E70816B}">
      <dgm:prSet phldrT="[Text]"/>
      <dgm:spPr/>
      <dgm:t>
        <a:bodyPr/>
        <a:lstStyle/>
        <a:p>
          <a:r>
            <a:rPr lang="en-US" dirty="0"/>
            <a:t>Turn JOON to </a:t>
          </a:r>
          <a:r>
            <a:rPr lang="en-US" dirty="0" err="1"/>
            <a:t>DataFrame</a:t>
          </a:r>
          <a:endParaRPr lang="en-US" dirty="0"/>
        </a:p>
      </dgm:t>
    </dgm:pt>
    <dgm:pt modelId="{C5B65ECB-CD0A-4149-8CB9-50881FD97077}" type="parTrans" cxnId="{AD855C18-D1F5-4B2B-91D8-10A884D4DF77}">
      <dgm:prSet/>
      <dgm:spPr/>
      <dgm:t>
        <a:bodyPr/>
        <a:lstStyle/>
        <a:p>
          <a:endParaRPr lang="en-US"/>
        </a:p>
      </dgm:t>
    </dgm:pt>
    <dgm:pt modelId="{CA04C79B-E53D-4E58-B4B7-0F04DD4A7005}" type="sibTrans" cxnId="{AD855C18-D1F5-4B2B-91D8-10A884D4DF77}">
      <dgm:prSet/>
      <dgm:spPr/>
      <dgm:t>
        <a:bodyPr/>
        <a:lstStyle/>
        <a:p>
          <a:endParaRPr lang="en-US"/>
        </a:p>
      </dgm:t>
    </dgm:pt>
    <dgm:pt modelId="{1D87E844-79B4-4E70-8B5C-D15DC63A349F}">
      <dgm:prSet phldrT="[Text]"/>
      <dgm:spPr/>
      <dgm:t>
        <a:bodyPr/>
        <a:lstStyle/>
        <a:p>
          <a:r>
            <a:rPr lang="en-US" dirty="0"/>
            <a:t>Filter the data to only include Falcon 9 launch</a:t>
          </a:r>
        </a:p>
      </dgm:t>
    </dgm:pt>
    <dgm:pt modelId="{FA9A38F4-825C-4DA7-8423-FD745B6E290D}" type="parTrans" cxnId="{0ABFF2C2-5E26-499A-94EA-00E0221F63D4}">
      <dgm:prSet/>
      <dgm:spPr/>
      <dgm:t>
        <a:bodyPr/>
        <a:lstStyle/>
        <a:p>
          <a:endParaRPr lang="en-US"/>
        </a:p>
      </dgm:t>
    </dgm:pt>
    <dgm:pt modelId="{19DAF475-871E-4244-9C9E-C094E0DAE156}" type="sibTrans" cxnId="{0ABFF2C2-5E26-499A-94EA-00E0221F63D4}">
      <dgm:prSet/>
      <dgm:spPr/>
      <dgm:t>
        <a:bodyPr/>
        <a:lstStyle/>
        <a:p>
          <a:endParaRPr lang="en-US"/>
        </a:p>
      </dgm:t>
    </dgm:pt>
    <dgm:pt modelId="{61178A2C-6B34-47CA-8C14-9A1406497FEF}">
      <dgm:prSet phldrT="[Text]"/>
      <dgm:spPr/>
      <dgm:t>
        <a:bodyPr/>
        <a:lstStyle/>
        <a:p>
          <a:r>
            <a:rPr lang="en-US" dirty="0"/>
            <a:t>Dictionary relevant data</a:t>
          </a:r>
        </a:p>
      </dgm:t>
    </dgm:pt>
    <dgm:pt modelId="{F781FB93-8DF9-4A02-A0CA-04762DA83080}" type="parTrans" cxnId="{E74D95E9-B623-4F2A-AB81-DCDAB0D85878}">
      <dgm:prSet/>
      <dgm:spPr/>
      <dgm:t>
        <a:bodyPr/>
        <a:lstStyle/>
        <a:p>
          <a:endParaRPr lang="en-US"/>
        </a:p>
      </dgm:t>
    </dgm:pt>
    <dgm:pt modelId="{E728D5C6-F826-4046-8D25-CB6A63FAB636}" type="sibTrans" cxnId="{E74D95E9-B623-4F2A-AB81-DCDAB0D85878}">
      <dgm:prSet/>
      <dgm:spPr/>
      <dgm:t>
        <a:bodyPr/>
        <a:lstStyle/>
        <a:p>
          <a:endParaRPr lang="en-US"/>
        </a:p>
      </dgm:t>
    </dgm:pt>
    <dgm:pt modelId="{0FCC6600-29DB-49D8-94FE-297F519783F6}">
      <dgm:prSet phldrT="[Text]"/>
      <dgm:spPr/>
      <dgm:t>
        <a:bodyPr/>
        <a:lstStyle/>
        <a:p>
          <a:r>
            <a:rPr lang="en-US" dirty="0"/>
            <a:t>Cast dictionary to </a:t>
          </a:r>
          <a:r>
            <a:rPr lang="en-US" dirty="0" err="1"/>
            <a:t>dataframe</a:t>
          </a:r>
          <a:endParaRPr lang="en-US" dirty="0"/>
        </a:p>
      </dgm:t>
    </dgm:pt>
    <dgm:pt modelId="{38C72D7B-852E-4ED9-8217-790E18B41685}" type="parTrans" cxnId="{BBF4BF45-C29B-4651-B01D-766BA8C5BE38}">
      <dgm:prSet/>
      <dgm:spPr/>
      <dgm:t>
        <a:bodyPr/>
        <a:lstStyle/>
        <a:p>
          <a:endParaRPr lang="en-US"/>
        </a:p>
      </dgm:t>
    </dgm:pt>
    <dgm:pt modelId="{418B40A6-C80B-425E-AAA7-3FEDECFA90D6}" type="sibTrans" cxnId="{BBF4BF45-C29B-4651-B01D-766BA8C5BE38}">
      <dgm:prSet/>
      <dgm:spPr/>
      <dgm:t>
        <a:bodyPr/>
        <a:lstStyle/>
        <a:p>
          <a:endParaRPr lang="en-US"/>
        </a:p>
      </dgm:t>
    </dgm:pt>
    <dgm:pt modelId="{91BCAC42-314F-4E48-9D63-C07AEB44CAB8}">
      <dgm:prSet phldrT="[Text]"/>
      <dgm:spPr/>
      <dgm:t>
        <a:bodyPr/>
        <a:lstStyle/>
        <a:p>
          <a:r>
            <a:rPr lang="en-US" dirty="0"/>
            <a:t>Convert data into a CSV dataset</a:t>
          </a:r>
        </a:p>
      </dgm:t>
    </dgm:pt>
    <dgm:pt modelId="{C989FC82-9840-4AB6-8F0C-01EFEAA421C6}" type="parTrans" cxnId="{F409FF96-E95D-4FA0-B89C-E7118A4100EC}">
      <dgm:prSet/>
      <dgm:spPr/>
      <dgm:t>
        <a:bodyPr/>
        <a:lstStyle/>
        <a:p>
          <a:endParaRPr lang="en-US"/>
        </a:p>
      </dgm:t>
    </dgm:pt>
    <dgm:pt modelId="{4A1BF469-B482-41B5-BC6F-DA80AC8EF413}" type="sibTrans" cxnId="{F409FF96-E95D-4FA0-B89C-E7118A4100EC}">
      <dgm:prSet/>
      <dgm:spPr/>
      <dgm:t>
        <a:bodyPr/>
        <a:lstStyle/>
        <a:p>
          <a:endParaRPr lang="en-US"/>
        </a:p>
      </dgm:t>
    </dgm:pt>
    <dgm:pt modelId="{1C4929A3-AD45-4FEB-96C3-136ABF6DCD53}">
      <dgm:prSet phldrT="[Text]"/>
      <dgm:spPr/>
      <dgm:t>
        <a:bodyPr/>
        <a:lstStyle/>
        <a:p>
          <a:r>
            <a:rPr lang="en-US" dirty="0"/>
            <a:t>Replace the null values with the mean value</a:t>
          </a:r>
        </a:p>
      </dgm:t>
    </dgm:pt>
    <dgm:pt modelId="{66684D21-FDEC-4748-84D5-A0ADDD2E7A72}" type="parTrans" cxnId="{FF7619AA-9249-4233-9562-9B007E5B5306}">
      <dgm:prSet/>
      <dgm:spPr/>
      <dgm:t>
        <a:bodyPr/>
        <a:lstStyle/>
        <a:p>
          <a:endParaRPr lang="en-US"/>
        </a:p>
      </dgm:t>
    </dgm:pt>
    <dgm:pt modelId="{B279A2E7-855D-45AE-8599-3D8E94E76C82}" type="sibTrans" cxnId="{FF7619AA-9249-4233-9562-9B007E5B5306}">
      <dgm:prSet/>
      <dgm:spPr/>
      <dgm:t>
        <a:bodyPr/>
        <a:lstStyle/>
        <a:p>
          <a:endParaRPr lang="en-US"/>
        </a:p>
      </dgm:t>
    </dgm:pt>
    <dgm:pt modelId="{B5E871F3-AB4E-4C28-AADA-ED85C4B7737C}" type="pres">
      <dgm:prSet presAssocID="{EF6F4B61-E165-4B31-A69C-61D7284697C9}" presName="linearFlow" presStyleCnt="0">
        <dgm:presLayoutVars>
          <dgm:resizeHandles val="exact"/>
        </dgm:presLayoutVars>
      </dgm:prSet>
      <dgm:spPr/>
    </dgm:pt>
    <dgm:pt modelId="{5A02CB18-4360-41F0-8036-0E2A304A69A4}" type="pres">
      <dgm:prSet presAssocID="{47B02A95-8055-4C7D-B828-250C43BB0D89}" presName="node" presStyleLbl="node1" presStyleIdx="0" presStyleCnt="8" custScaleX="227020">
        <dgm:presLayoutVars>
          <dgm:bulletEnabled val="1"/>
        </dgm:presLayoutVars>
      </dgm:prSet>
      <dgm:spPr/>
    </dgm:pt>
    <dgm:pt modelId="{9B7BF8D4-DFC8-4D5A-9784-4A35F0C5C6D1}" type="pres">
      <dgm:prSet presAssocID="{B77E5A60-F7D9-4317-8F50-A02C3710AB84}" presName="sibTrans" presStyleLbl="sibTrans2D1" presStyleIdx="0" presStyleCnt="7"/>
      <dgm:spPr/>
    </dgm:pt>
    <dgm:pt modelId="{E36C09B3-D4E5-4069-B5DE-F93A8B5E08F5}" type="pres">
      <dgm:prSet presAssocID="{B77E5A60-F7D9-4317-8F50-A02C3710AB84}" presName="connectorText" presStyleLbl="sibTrans2D1" presStyleIdx="0" presStyleCnt="7"/>
      <dgm:spPr/>
    </dgm:pt>
    <dgm:pt modelId="{68A48A44-BAC3-4C24-8887-7C6D7782C88D}" type="pres">
      <dgm:prSet presAssocID="{E381645F-331C-4D39-B5A6-BC0C7A5F91A7}" presName="node" presStyleLbl="node1" presStyleIdx="1" presStyleCnt="8" custScaleX="226358">
        <dgm:presLayoutVars>
          <dgm:bulletEnabled val="1"/>
        </dgm:presLayoutVars>
      </dgm:prSet>
      <dgm:spPr/>
    </dgm:pt>
    <dgm:pt modelId="{87C51369-DFEB-4C14-96C4-CA934A875D6B}" type="pres">
      <dgm:prSet presAssocID="{62D073A3-6303-49BC-A12A-EE4D0CC272C0}" presName="sibTrans" presStyleLbl="sibTrans2D1" presStyleIdx="1" presStyleCnt="7"/>
      <dgm:spPr/>
    </dgm:pt>
    <dgm:pt modelId="{6807790E-6411-43FB-AE2D-ED6ABD2728D4}" type="pres">
      <dgm:prSet presAssocID="{62D073A3-6303-49BC-A12A-EE4D0CC272C0}" presName="connectorText" presStyleLbl="sibTrans2D1" presStyleIdx="1" presStyleCnt="7"/>
      <dgm:spPr/>
    </dgm:pt>
    <dgm:pt modelId="{AD251D08-E0CB-4B39-8E29-F73FCC9843D1}" type="pres">
      <dgm:prSet presAssocID="{0FBACB8B-394A-4B70-A16B-A2262E70816B}" presName="node" presStyleLbl="node1" presStyleIdx="2" presStyleCnt="8" custScaleX="227748">
        <dgm:presLayoutVars>
          <dgm:bulletEnabled val="1"/>
        </dgm:presLayoutVars>
      </dgm:prSet>
      <dgm:spPr/>
    </dgm:pt>
    <dgm:pt modelId="{26DF12BA-C50A-4863-AEAF-FC8E2F1F10FF}" type="pres">
      <dgm:prSet presAssocID="{CA04C79B-E53D-4E58-B4B7-0F04DD4A7005}" presName="sibTrans" presStyleLbl="sibTrans2D1" presStyleIdx="2" presStyleCnt="7"/>
      <dgm:spPr/>
    </dgm:pt>
    <dgm:pt modelId="{E444D2F7-A7AB-434F-A4CD-169D6337B98D}" type="pres">
      <dgm:prSet presAssocID="{CA04C79B-E53D-4E58-B4B7-0F04DD4A7005}" presName="connectorText" presStyleLbl="sibTrans2D1" presStyleIdx="2" presStyleCnt="7"/>
      <dgm:spPr/>
    </dgm:pt>
    <dgm:pt modelId="{38F19136-138B-49F5-8F36-5938EA29F5C4}" type="pres">
      <dgm:prSet presAssocID="{61178A2C-6B34-47CA-8C14-9A1406497FEF}" presName="node" presStyleLbl="node1" presStyleIdx="3" presStyleCnt="8" custScaleX="224209">
        <dgm:presLayoutVars>
          <dgm:bulletEnabled val="1"/>
        </dgm:presLayoutVars>
      </dgm:prSet>
      <dgm:spPr/>
    </dgm:pt>
    <dgm:pt modelId="{4DA6AD9B-086E-41E2-B3EC-9CAF6697DB07}" type="pres">
      <dgm:prSet presAssocID="{E728D5C6-F826-4046-8D25-CB6A63FAB636}" presName="sibTrans" presStyleLbl="sibTrans2D1" presStyleIdx="3" presStyleCnt="7"/>
      <dgm:spPr/>
    </dgm:pt>
    <dgm:pt modelId="{EDBB047B-B69E-45F0-9C89-E35E9FF7CD79}" type="pres">
      <dgm:prSet presAssocID="{E728D5C6-F826-4046-8D25-CB6A63FAB636}" presName="connectorText" presStyleLbl="sibTrans2D1" presStyleIdx="3" presStyleCnt="7"/>
      <dgm:spPr/>
    </dgm:pt>
    <dgm:pt modelId="{39B45697-0F7F-4BBB-A531-A66DADE10AD7}" type="pres">
      <dgm:prSet presAssocID="{0FCC6600-29DB-49D8-94FE-297F519783F6}" presName="node" presStyleLbl="node1" presStyleIdx="4" presStyleCnt="8" custScaleX="224967">
        <dgm:presLayoutVars>
          <dgm:bulletEnabled val="1"/>
        </dgm:presLayoutVars>
      </dgm:prSet>
      <dgm:spPr/>
    </dgm:pt>
    <dgm:pt modelId="{DC0A2898-7927-41C6-98E6-32615E7CBEB2}" type="pres">
      <dgm:prSet presAssocID="{418B40A6-C80B-425E-AAA7-3FEDECFA90D6}" presName="sibTrans" presStyleLbl="sibTrans2D1" presStyleIdx="4" presStyleCnt="7"/>
      <dgm:spPr/>
    </dgm:pt>
    <dgm:pt modelId="{7A55BEB4-9759-47C6-893E-5A20A40DE6BD}" type="pres">
      <dgm:prSet presAssocID="{418B40A6-C80B-425E-AAA7-3FEDECFA90D6}" presName="connectorText" presStyleLbl="sibTrans2D1" presStyleIdx="4" presStyleCnt="7"/>
      <dgm:spPr/>
    </dgm:pt>
    <dgm:pt modelId="{4E623BA0-4527-4292-9127-F1A98A830357}" type="pres">
      <dgm:prSet presAssocID="{1D87E844-79B4-4E70-8B5C-D15DC63A349F}" presName="node" presStyleLbl="node1" presStyleIdx="5" presStyleCnt="8" custScaleX="221399">
        <dgm:presLayoutVars>
          <dgm:bulletEnabled val="1"/>
        </dgm:presLayoutVars>
      </dgm:prSet>
      <dgm:spPr/>
    </dgm:pt>
    <dgm:pt modelId="{FA6FB7E1-557B-4F70-B15C-F0F986A7F604}" type="pres">
      <dgm:prSet presAssocID="{19DAF475-871E-4244-9C9E-C094E0DAE156}" presName="sibTrans" presStyleLbl="sibTrans2D1" presStyleIdx="5" presStyleCnt="7"/>
      <dgm:spPr/>
    </dgm:pt>
    <dgm:pt modelId="{F0FD8888-51D3-4A64-BB5F-D33BC19CE4AC}" type="pres">
      <dgm:prSet presAssocID="{19DAF475-871E-4244-9C9E-C094E0DAE156}" presName="connectorText" presStyleLbl="sibTrans2D1" presStyleIdx="5" presStyleCnt="7"/>
      <dgm:spPr/>
    </dgm:pt>
    <dgm:pt modelId="{EC4DAB98-E23F-4512-BCFB-5C06D81B88F5}" type="pres">
      <dgm:prSet presAssocID="{1C4929A3-AD45-4FEB-96C3-136ABF6DCD53}" presName="node" presStyleLbl="node1" presStyleIdx="6" presStyleCnt="8" custScaleX="221399">
        <dgm:presLayoutVars>
          <dgm:bulletEnabled val="1"/>
        </dgm:presLayoutVars>
      </dgm:prSet>
      <dgm:spPr/>
    </dgm:pt>
    <dgm:pt modelId="{632D2DFC-F983-44BB-8297-E64CA2B18EC6}" type="pres">
      <dgm:prSet presAssocID="{B279A2E7-855D-45AE-8599-3D8E94E76C82}" presName="sibTrans" presStyleLbl="sibTrans2D1" presStyleIdx="6" presStyleCnt="7"/>
      <dgm:spPr/>
    </dgm:pt>
    <dgm:pt modelId="{30EAB27D-CCDD-4DB8-8353-577D339A5894}" type="pres">
      <dgm:prSet presAssocID="{B279A2E7-855D-45AE-8599-3D8E94E76C82}" presName="connectorText" presStyleLbl="sibTrans2D1" presStyleIdx="6" presStyleCnt="7"/>
      <dgm:spPr/>
    </dgm:pt>
    <dgm:pt modelId="{EF685799-FA12-4F49-9EBF-96942FCF8D70}" type="pres">
      <dgm:prSet presAssocID="{91BCAC42-314F-4E48-9D63-C07AEB44CAB8}" presName="node" presStyleLbl="node1" presStyleIdx="7" presStyleCnt="8" custScaleX="227020">
        <dgm:presLayoutVars>
          <dgm:bulletEnabled val="1"/>
        </dgm:presLayoutVars>
      </dgm:prSet>
      <dgm:spPr/>
    </dgm:pt>
  </dgm:ptLst>
  <dgm:cxnLst>
    <dgm:cxn modelId="{48A8EF08-328C-4C3E-8487-B78F1F1F05E5}" srcId="{EF6F4B61-E165-4B31-A69C-61D7284697C9}" destId="{47B02A95-8055-4C7D-B828-250C43BB0D89}" srcOrd="0" destOrd="0" parTransId="{D39F5097-CD14-40C6-B651-3518917B6283}" sibTransId="{B77E5A60-F7D9-4317-8F50-A02C3710AB84}"/>
    <dgm:cxn modelId="{D796AD09-3D21-4B39-B2F8-21ABC939EFD8}" type="presOf" srcId="{1C4929A3-AD45-4FEB-96C3-136ABF6DCD53}" destId="{EC4DAB98-E23F-4512-BCFB-5C06D81B88F5}" srcOrd="0" destOrd="0" presId="urn:microsoft.com/office/officeart/2005/8/layout/process2"/>
    <dgm:cxn modelId="{5B9A5B10-970F-4DA2-A17B-1EDD48BE5AEE}" type="presOf" srcId="{91BCAC42-314F-4E48-9D63-C07AEB44CAB8}" destId="{EF685799-FA12-4F49-9EBF-96942FCF8D70}" srcOrd="0" destOrd="0" presId="urn:microsoft.com/office/officeart/2005/8/layout/process2"/>
    <dgm:cxn modelId="{7F9D1613-6AFC-43B7-AAFC-31B7F9250D78}" type="presOf" srcId="{CA04C79B-E53D-4E58-B4B7-0F04DD4A7005}" destId="{26DF12BA-C50A-4863-AEAF-FC8E2F1F10FF}" srcOrd="0" destOrd="0" presId="urn:microsoft.com/office/officeart/2005/8/layout/process2"/>
    <dgm:cxn modelId="{AD855C18-D1F5-4B2B-91D8-10A884D4DF77}" srcId="{EF6F4B61-E165-4B31-A69C-61D7284697C9}" destId="{0FBACB8B-394A-4B70-A16B-A2262E70816B}" srcOrd="2" destOrd="0" parTransId="{C5B65ECB-CD0A-4149-8CB9-50881FD97077}" sibTransId="{CA04C79B-E53D-4E58-B4B7-0F04DD4A7005}"/>
    <dgm:cxn modelId="{6205E020-CF78-408F-8191-C884B5506C2E}" srcId="{EF6F4B61-E165-4B31-A69C-61D7284697C9}" destId="{E381645F-331C-4D39-B5A6-BC0C7A5F91A7}" srcOrd="1" destOrd="0" parTransId="{5EB814DD-2506-467C-81BF-B339E40B9824}" sibTransId="{62D073A3-6303-49BC-A12A-EE4D0CC272C0}"/>
    <dgm:cxn modelId="{1119F737-0B55-4017-B783-FD0643FC6CD9}" type="presOf" srcId="{B77E5A60-F7D9-4317-8F50-A02C3710AB84}" destId="{9B7BF8D4-DFC8-4D5A-9784-4A35F0C5C6D1}" srcOrd="0" destOrd="0" presId="urn:microsoft.com/office/officeart/2005/8/layout/process2"/>
    <dgm:cxn modelId="{2E487841-ED89-4F7B-9C34-CCBB7126E383}" type="presOf" srcId="{418B40A6-C80B-425E-AAA7-3FEDECFA90D6}" destId="{7A55BEB4-9759-47C6-893E-5A20A40DE6BD}" srcOrd="1" destOrd="0" presId="urn:microsoft.com/office/officeart/2005/8/layout/process2"/>
    <dgm:cxn modelId="{55601762-12F8-46D3-958D-ECB7881959FA}" type="presOf" srcId="{47B02A95-8055-4C7D-B828-250C43BB0D89}" destId="{5A02CB18-4360-41F0-8036-0E2A304A69A4}" srcOrd="0" destOrd="0" presId="urn:microsoft.com/office/officeart/2005/8/layout/process2"/>
    <dgm:cxn modelId="{367AA742-EB90-4CDA-B3C4-5DC0BFBDED69}" type="presOf" srcId="{62D073A3-6303-49BC-A12A-EE4D0CC272C0}" destId="{6807790E-6411-43FB-AE2D-ED6ABD2728D4}" srcOrd="1" destOrd="0" presId="urn:microsoft.com/office/officeart/2005/8/layout/process2"/>
    <dgm:cxn modelId="{BBF4BF45-C29B-4651-B01D-766BA8C5BE38}" srcId="{EF6F4B61-E165-4B31-A69C-61D7284697C9}" destId="{0FCC6600-29DB-49D8-94FE-297F519783F6}" srcOrd="4" destOrd="0" parTransId="{38C72D7B-852E-4ED9-8217-790E18B41685}" sibTransId="{418B40A6-C80B-425E-AAA7-3FEDECFA90D6}"/>
    <dgm:cxn modelId="{EE8DD651-2BBB-40A1-AEF0-65B6E416BE91}" type="presOf" srcId="{1D87E844-79B4-4E70-8B5C-D15DC63A349F}" destId="{4E623BA0-4527-4292-9127-F1A98A830357}" srcOrd="0" destOrd="0" presId="urn:microsoft.com/office/officeart/2005/8/layout/process2"/>
    <dgm:cxn modelId="{2F155652-63AA-4097-A350-CCABF27763E5}" type="presOf" srcId="{B279A2E7-855D-45AE-8599-3D8E94E76C82}" destId="{632D2DFC-F983-44BB-8297-E64CA2B18EC6}" srcOrd="0" destOrd="0" presId="urn:microsoft.com/office/officeart/2005/8/layout/process2"/>
    <dgm:cxn modelId="{DF2DED7E-1325-4E60-B5BA-605076FB9C36}" type="presOf" srcId="{E728D5C6-F826-4046-8D25-CB6A63FAB636}" destId="{EDBB047B-B69E-45F0-9C89-E35E9FF7CD79}" srcOrd="1" destOrd="0" presId="urn:microsoft.com/office/officeart/2005/8/layout/process2"/>
    <dgm:cxn modelId="{003A8980-A428-42DF-98FF-5E01FDA7E0BE}" type="presOf" srcId="{19DAF475-871E-4244-9C9E-C094E0DAE156}" destId="{FA6FB7E1-557B-4F70-B15C-F0F986A7F604}" srcOrd="0" destOrd="0" presId="urn:microsoft.com/office/officeart/2005/8/layout/process2"/>
    <dgm:cxn modelId="{43F32E8A-AE0C-47E5-A4BE-F0BB66FF1F38}" type="presOf" srcId="{B279A2E7-855D-45AE-8599-3D8E94E76C82}" destId="{30EAB27D-CCDD-4DB8-8353-577D339A5894}" srcOrd="1" destOrd="0" presId="urn:microsoft.com/office/officeart/2005/8/layout/process2"/>
    <dgm:cxn modelId="{BB90608A-3FA3-4FDA-8ADD-347751F14495}" type="presOf" srcId="{0FCC6600-29DB-49D8-94FE-297F519783F6}" destId="{39B45697-0F7F-4BBB-A531-A66DADE10AD7}" srcOrd="0" destOrd="0" presId="urn:microsoft.com/office/officeart/2005/8/layout/process2"/>
    <dgm:cxn modelId="{F409FF96-E95D-4FA0-B89C-E7118A4100EC}" srcId="{EF6F4B61-E165-4B31-A69C-61D7284697C9}" destId="{91BCAC42-314F-4E48-9D63-C07AEB44CAB8}" srcOrd="7" destOrd="0" parTransId="{C989FC82-9840-4AB6-8F0C-01EFEAA421C6}" sibTransId="{4A1BF469-B482-41B5-BC6F-DA80AC8EF413}"/>
    <dgm:cxn modelId="{1D17AB9A-63CF-43ED-94C4-679DF2FD5E9D}" type="presOf" srcId="{E381645F-331C-4D39-B5A6-BC0C7A5F91A7}" destId="{68A48A44-BAC3-4C24-8887-7C6D7782C88D}" srcOrd="0" destOrd="0" presId="urn:microsoft.com/office/officeart/2005/8/layout/process2"/>
    <dgm:cxn modelId="{BEBC61A4-51C8-4CF3-B246-D662E7D302F6}" type="presOf" srcId="{19DAF475-871E-4244-9C9E-C094E0DAE156}" destId="{F0FD8888-51D3-4A64-BB5F-D33BC19CE4AC}" srcOrd="1" destOrd="0" presId="urn:microsoft.com/office/officeart/2005/8/layout/process2"/>
    <dgm:cxn modelId="{FF7619AA-9249-4233-9562-9B007E5B5306}" srcId="{EF6F4B61-E165-4B31-A69C-61D7284697C9}" destId="{1C4929A3-AD45-4FEB-96C3-136ABF6DCD53}" srcOrd="6" destOrd="0" parTransId="{66684D21-FDEC-4748-84D5-A0ADDD2E7A72}" sibTransId="{B279A2E7-855D-45AE-8599-3D8E94E76C82}"/>
    <dgm:cxn modelId="{22A1B4AD-429B-44A9-9FFE-14AF9A22C6C6}" type="presOf" srcId="{0FBACB8B-394A-4B70-A16B-A2262E70816B}" destId="{AD251D08-E0CB-4B39-8E29-F73FCC9843D1}" srcOrd="0" destOrd="0" presId="urn:microsoft.com/office/officeart/2005/8/layout/process2"/>
    <dgm:cxn modelId="{0ABFF2C2-5E26-499A-94EA-00E0221F63D4}" srcId="{EF6F4B61-E165-4B31-A69C-61D7284697C9}" destId="{1D87E844-79B4-4E70-8B5C-D15DC63A349F}" srcOrd="5" destOrd="0" parTransId="{FA9A38F4-825C-4DA7-8423-FD745B6E290D}" sibTransId="{19DAF475-871E-4244-9C9E-C094E0DAE156}"/>
    <dgm:cxn modelId="{ED0D6BD0-9243-492E-B433-37FE928CBE4D}" type="presOf" srcId="{EF6F4B61-E165-4B31-A69C-61D7284697C9}" destId="{B5E871F3-AB4E-4C28-AADA-ED85C4B7737C}" srcOrd="0" destOrd="0" presId="urn:microsoft.com/office/officeart/2005/8/layout/process2"/>
    <dgm:cxn modelId="{9973E7D4-C040-492E-84C9-390A84361BCE}" type="presOf" srcId="{CA04C79B-E53D-4E58-B4B7-0F04DD4A7005}" destId="{E444D2F7-A7AB-434F-A4CD-169D6337B98D}" srcOrd="1" destOrd="0" presId="urn:microsoft.com/office/officeart/2005/8/layout/process2"/>
    <dgm:cxn modelId="{49AF33D9-9A62-4BA1-9A17-82651DA9F6F3}" type="presOf" srcId="{E728D5C6-F826-4046-8D25-CB6A63FAB636}" destId="{4DA6AD9B-086E-41E2-B3EC-9CAF6697DB07}" srcOrd="0" destOrd="0" presId="urn:microsoft.com/office/officeart/2005/8/layout/process2"/>
    <dgm:cxn modelId="{6796B4E1-7DBF-41C7-B17F-6626D938941E}" type="presOf" srcId="{418B40A6-C80B-425E-AAA7-3FEDECFA90D6}" destId="{DC0A2898-7927-41C6-98E6-32615E7CBEB2}" srcOrd="0" destOrd="0" presId="urn:microsoft.com/office/officeart/2005/8/layout/process2"/>
    <dgm:cxn modelId="{FCC71EE3-9C87-4839-A797-10E45AC2F536}" type="presOf" srcId="{62D073A3-6303-49BC-A12A-EE4D0CC272C0}" destId="{87C51369-DFEB-4C14-96C4-CA934A875D6B}" srcOrd="0" destOrd="0" presId="urn:microsoft.com/office/officeart/2005/8/layout/process2"/>
    <dgm:cxn modelId="{E19AC2E7-4FF1-42A7-B6AE-FC0F312E48EC}" type="presOf" srcId="{61178A2C-6B34-47CA-8C14-9A1406497FEF}" destId="{38F19136-138B-49F5-8F36-5938EA29F5C4}" srcOrd="0" destOrd="0" presId="urn:microsoft.com/office/officeart/2005/8/layout/process2"/>
    <dgm:cxn modelId="{E74D95E9-B623-4F2A-AB81-DCDAB0D85878}" srcId="{EF6F4B61-E165-4B31-A69C-61D7284697C9}" destId="{61178A2C-6B34-47CA-8C14-9A1406497FEF}" srcOrd="3" destOrd="0" parTransId="{F781FB93-8DF9-4A02-A0CA-04762DA83080}" sibTransId="{E728D5C6-F826-4046-8D25-CB6A63FAB636}"/>
    <dgm:cxn modelId="{BAFB01EF-BA7B-4E0A-BD93-F9F55FE76731}" type="presOf" srcId="{B77E5A60-F7D9-4317-8F50-A02C3710AB84}" destId="{E36C09B3-D4E5-4069-B5DE-F93A8B5E08F5}" srcOrd="1" destOrd="0" presId="urn:microsoft.com/office/officeart/2005/8/layout/process2"/>
    <dgm:cxn modelId="{1A06B88B-BAD3-436B-972C-2E868F4E3674}" type="presParOf" srcId="{B5E871F3-AB4E-4C28-AADA-ED85C4B7737C}" destId="{5A02CB18-4360-41F0-8036-0E2A304A69A4}" srcOrd="0" destOrd="0" presId="urn:microsoft.com/office/officeart/2005/8/layout/process2"/>
    <dgm:cxn modelId="{E7421777-8FD1-40D5-B80D-E96C73719BA4}" type="presParOf" srcId="{B5E871F3-AB4E-4C28-AADA-ED85C4B7737C}" destId="{9B7BF8D4-DFC8-4D5A-9784-4A35F0C5C6D1}" srcOrd="1" destOrd="0" presId="urn:microsoft.com/office/officeart/2005/8/layout/process2"/>
    <dgm:cxn modelId="{7CEC6BB0-8079-4140-84AB-7C1C0F650113}" type="presParOf" srcId="{9B7BF8D4-DFC8-4D5A-9784-4A35F0C5C6D1}" destId="{E36C09B3-D4E5-4069-B5DE-F93A8B5E08F5}" srcOrd="0" destOrd="0" presId="urn:microsoft.com/office/officeart/2005/8/layout/process2"/>
    <dgm:cxn modelId="{E461CEE6-98CB-4485-B9B5-5E24B9C172F6}" type="presParOf" srcId="{B5E871F3-AB4E-4C28-AADA-ED85C4B7737C}" destId="{68A48A44-BAC3-4C24-8887-7C6D7782C88D}" srcOrd="2" destOrd="0" presId="urn:microsoft.com/office/officeart/2005/8/layout/process2"/>
    <dgm:cxn modelId="{8BB8E85D-9F83-4D86-9AB6-ABCA59151A59}" type="presParOf" srcId="{B5E871F3-AB4E-4C28-AADA-ED85C4B7737C}" destId="{87C51369-DFEB-4C14-96C4-CA934A875D6B}" srcOrd="3" destOrd="0" presId="urn:microsoft.com/office/officeart/2005/8/layout/process2"/>
    <dgm:cxn modelId="{322F788A-0862-45D6-8AE4-7D86B10792BB}" type="presParOf" srcId="{87C51369-DFEB-4C14-96C4-CA934A875D6B}" destId="{6807790E-6411-43FB-AE2D-ED6ABD2728D4}" srcOrd="0" destOrd="0" presId="urn:microsoft.com/office/officeart/2005/8/layout/process2"/>
    <dgm:cxn modelId="{09448AC2-0BA8-4586-AC59-B344D92463FF}" type="presParOf" srcId="{B5E871F3-AB4E-4C28-AADA-ED85C4B7737C}" destId="{AD251D08-E0CB-4B39-8E29-F73FCC9843D1}" srcOrd="4" destOrd="0" presId="urn:microsoft.com/office/officeart/2005/8/layout/process2"/>
    <dgm:cxn modelId="{34E51F06-3F16-47DB-AFA0-9C5B4532419C}" type="presParOf" srcId="{B5E871F3-AB4E-4C28-AADA-ED85C4B7737C}" destId="{26DF12BA-C50A-4863-AEAF-FC8E2F1F10FF}" srcOrd="5" destOrd="0" presId="urn:microsoft.com/office/officeart/2005/8/layout/process2"/>
    <dgm:cxn modelId="{2BFD610B-4B66-4242-87D2-AD9132A3E4E7}" type="presParOf" srcId="{26DF12BA-C50A-4863-AEAF-FC8E2F1F10FF}" destId="{E444D2F7-A7AB-434F-A4CD-169D6337B98D}" srcOrd="0" destOrd="0" presId="urn:microsoft.com/office/officeart/2005/8/layout/process2"/>
    <dgm:cxn modelId="{52F8270E-B07D-41F2-B8CC-796E5B45B723}" type="presParOf" srcId="{B5E871F3-AB4E-4C28-AADA-ED85C4B7737C}" destId="{38F19136-138B-49F5-8F36-5938EA29F5C4}" srcOrd="6" destOrd="0" presId="urn:microsoft.com/office/officeart/2005/8/layout/process2"/>
    <dgm:cxn modelId="{E37C0DC8-5129-42EE-B229-17723D8134AB}" type="presParOf" srcId="{B5E871F3-AB4E-4C28-AADA-ED85C4B7737C}" destId="{4DA6AD9B-086E-41E2-B3EC-9CAF6697DB07}" srcOrd="7" destOrd="0" presId="urn:microsoft.com/office/officeart/2005/8/layout/process2"/>
    <dgm:cxn modelId="{6D88A3E8-7967-4EF0-9439-32DA35B2D377}" type="presParOf" srcId="{4DA6AD9B-086E-41E2-B3EC-9CAF6697DB07}" destId="{EDBB047B-B69E-45F0-9C89-E35E9FF7CD79}" srcOrd="0" destOrd="0" presId="urn:microsoft.com/office/officeart/2005/8/layout/process2"/>
    <dgm:cxn modelId="{1EB6D4D2-F0C7-4826-9840-255812FA7D34}" type="presParOf" srcId="{B5E871F3-AB4E-4C28-AADA-ED85C4B7737C}" destId="{39B45697-0F7F-4BBB-A531-A66DADE10AD7}" srcOrd="8" destOrd="0" presId="urn:microsoft.com/office/officeart/2005/8/layout/process2"/>
    <dgm:cxn modelId="{C5827B4E-3F3A-47FD-8105-C900B89AE798}" type="presParOf" srcId="{B5E871F3-AB4E-4C28-AADA-ED85C4B7737C}" destId="{DC0A2898-7927-41C6-98E6-32615E7CBEB2}" srcOrd="9" destOrd="0" presId="urn:microsoft.com/office/officeart/2005/8/layout/process2"/>
    <dgm:cxn modelId="{A8A12151-EFD5-4C12-8626-A480A2207AB6}" type="presParOf" srcId="{DC0A2898-7927-41C6-98E6-32615E7CBEB2}" destId="{7A55BEB4-9759-47C6-893E-5A20A40DE6BD}" srcOrd="0" destOrd="0" presId="urn:microsoft.com/office/officeart/2005/8/layout/process2"/>
    <dgm:cxn modelId="{BF40F249-8606-423B-B39A-808CD0914994}" type="presParOf" srcId="{B5E871F3-AB4E-4C28-AADA-ED85C4B7737C}" destId="{4E623BA0-4527-4292-9127-F1A98A830357}" srcOrd="10" destOrd="0" presId="urn:microsoft.com/office/officeart/2005/8/layout/process2"/>
    <dgm:cxn modelId="{39204D23-C908-48C1-82F5-DBD1914FC538}" type="presParOf" srcId="{B5E871F3-AB4E-4C28-AADA-ED85C4B7737C}" destId="{FA6FB7E1-557B-4F70-B15C-F0F986A7F604}" srcOrd="11" destOrd="0" presId="urn:microsoft.com/office/officeart/2005/8/layout/process2"/>
    <dgm:cxn modelId="{2BB1B1F5-D13F-4D70-A348-8A51628B99E5}" type="presParOf" srcId="{FA6FB7E1-557B-4F70-B15C-F0F986A7F604}" destId="{F0FD8888-51D3-4A64-BB5F-D33BC19CE4AC}" srcOrd="0" destOrd="0" presId="urn:microsoft.com/office/officeart/2005/8/layout/process2"/>
    <dgm:cxn modelId="{ACCCFF27-0642-46AA-A1FE-B9099A1E0BE6}" type="presParOf" srcId="{B5E871F3-AB4E-4C28-AADA-ED85C4B7737C}" destId="{EC4DAB98-E23F-4512-BCFB-5C06D81B88F5}" srcOrd="12" destOrd="0" presId="urn:microsoft.com/office/officeart/2005/8/layout/process2"/>
    <dgm:cxn modelId="{D05D3641-76CA-4BF9-93FA-B6DA6DD447C5}" type="presParOf" srcId="{B5E871F3-AB4E-4C28-AADA-ED85C4B7737C}" destId="{632D2DFC-F983-44BB-8297-E64CA2B18EC6}" srcOrd="13" destOrd="0" presId="urn:microsoft.com/office/officeart/2005/8/layout/process2"/>
    <dgm:cxn modelId="{87C294E9-27E7-4BC8-9CEF-74B0581ACD2A}" type="presParOf" srcId="{632D2DFC-F983-44BB-8297-E64CA2B18EC6}" destId="{30EAB27D-CCDD-4DB8-8353-577D339A5894}" srcOrd="0" destOrd="0" presId="urn:microsoft.com/office/officeart/2005/8/layout/process2"/>
    <dgm:cxn modelId="{628553FB-4144-4598-A4EC-1062BB66520D}" type="presParOf" srcId="{B5E871F3-AB4E-4C28-AADA-ED85C4B7737C}" destId="{EF685799-FA12-4F49-9EBF-96942FCF8D70}" srcOrd="1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6F4B61-E165-4B31-A69C-61D7284697C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47B02A95-8055-4C7D-B828-250C43BB0D89}">
      <dgm:prSet phldrT="[Text]" custT="1"/>
      <dgm:spPr/>
      <dgm:t>
        <a:bodyPr/>
        <a:lstStyle/>
        <a:p>
          <a:r>
            <a:rPr lang="en-US" sz="1600" spc="-25" dirty="0">
              <a:solidFill>
                <a:srgbClr val="FFFFFF"/>
              </a:solidFill>
              <a:latin typeface="Carlito"/>
              <a:cs typeface="Carlito"/>
            </a:rPr>
            <a:t>Request</a:t>
          </a:r>
          <a:r>
            <a:rPr lang="en-US" sz="1600" spc="-114" dirty="0">
              <a:solidFill>
                <a:srgbClr val="FFFFFF"/>
              </a:solidFill>
              <a:latin typeface="Carlito"/>
              <a:cs typeface="Carlito"/>
            </a:rPr>
            <a:t> </a:t>
          </a:r>
          <a:r>
            <a:rPr lang="en-US" sz="1600" spc="-5" dirty="0" err="1">
              <a:solidFill>
                <a:srgbClr val="FFFFFF"/>
              </a:solidFill>
              <a:latin typeface="Carlito"/>
              <a:cs typeface="Carlito"/>
            </a:rPr>
            <a:t>Wikipedia</a:t>
          </a:r>
          <a:r>
            <a:rPr lang="en-US" sz="1600" spc="-25" dirty="0" err="1">
              <a:solidFill>
                <a:srgbClr val="FFFFFF"/>
              </a:solidFill>
              <a:latin typeface="Carlito"/>
              <a:cs typeface="Carlito"/>
            </a:rPr>
            <a:t>html</a:t>
          </a:r>
          <a:endParaRPr lang="en-US" sz="1600" dirty="0"/>
        </a:p>
      </dgm:t>
    </dgm:pt>
    <dgm:pt modelId="{D39F5097-CD14-40C6-B651-3518917B6283}" type="parTrans" cxnId="{48A8EF08-328C-4C3E-8487-B78F1F1F05E5}">
      <dgm:prSet/>
      <dgm:spPr/>
      <dgm:t>
        <a:bodyPr/>
        <a:lstStyle/>
        <a:p>
          <a:endParaRPr lang="en-US" sz="2800"/>
        </a:p>
      </dgm:t>
    </dgm:pt>
    <dgm:pt modelId="{B77E5A60-F7D9-4317-8F50-A02C3710AB84}" type="sibTrans" cxnId="{48A8EF08-328C-4C3E-8487-B78F1F1F05E5}">
      <dgm:prSet custT="1"/>
      <dgm:spPr/>
      <dgm:t>
        <a:bodyPr/>
        <a:lstStyle/>
        <a:p>
          <a:endParaRPr lang="en-US" sz="1100"/>
        </a:p>
      </dgm:t>
    </dgm:pt>
    <dgm:pt modelId="{4ADD42B3-C63F-41E3-85F4-5AD982F9215A}">
      <dgm:prSet phldrT="[Text]" custT="1"/>
      <dgm:spPr/>
      <dgm:t>
        <a:bodyPr/>
        <a:lstStyle/>
        <a:p>
          <a:r>
            <a:rPr lang="en-GB" sz="1600" b="0" i="0" dirty="0"/>
            <a:t>Create a </a:t>
          </a:r>
          <a:r>
            <a:rPr lang="en-GB" sz="1600" b="0" i="0" dirty="0" err="1"/>
            <a:t>BeautifulSoup</a:t>
          </a:r>
          <a:r>
            <a:rPr lang="en-GB" sz="1600" b="0" i="0" dirty="0"/>
            <a:t> object from the HTML </a:t>
          </a:r>
          <a:r>
            <a:rPr lang="en-GB" sz="1600" b="0" i="0" dirty="0" err="1"/>
            <a:t>respone</a:t>
          </a:r>
          <a:endParaRPr lang="en-GB" sz="1600" dirty="0"/>
        </a:p>
      </dgm:t>
    </dgm:pt>
    <dgm:pt modelId="{00AA8D0B-D60B-48C6-8E4A-7468F530340F}" type="parTrans" cxnId="{08218DAF-0270-41CD-BFC3-0C25D74FA24B}">
      <dgm:prSet/>
      <dgm:spPr/>
      <dgm:t>
        <a:bodyPr/>
        <a:lstStyle/>
        <a:p>
          <a:endParaRPr lang="en-US" sz="2800"/>
        </a:p>
      </dgm:t>
    </dgm:pt>
    <dgm:pt modelId="{4F3A995E-0F2E-478E-91EF-AEAF4EF6D0C4}" type="sibTrans" cxnId="{08218DAF-0270-41CD-BFC3-0C25D74FA24B}">
      <dgm:prSet custT="1"/>
      <dgm:spPr/>
      <dgm:t>
        <a:bodyPr/>
        <a:lstStyle/>
        <a:p>
          <a:endParaRPr lang="en-US" sz="1100"/>
        </a:p>
      </dgm:t>
    </dgm:pt>
    <dgm:pt modelId="{667E19C3-CF5A-45A2-9995-CAC1BF41C3C4}">
      <dgm:prSet phldrT="[Text]" custT="1"/>
      <dgm:spPr/>
      <dgm:t>
        <a:bodyPr/>
        <a:lstStyle/>
        <a:p>
          <a:r>
            <a:rPr lang="en-US" sz="1600" spc="-15" dirty="0">
              <a:solidFill>
                <a:srgbClr val="FFFFFF"/>
              </a:solidFill>
              <a:latin typeface="Carlito"/>
              <a:cs typeface="Carlito"/>
            </a:rPr>
            <a:t>Find </a:t>
          </a:r>
          <a:r>
            <a:rPr lang="en-US" sz="1600" spc="-5" dirty="0">
              <a:solidFill>
                <a:srgbClr val="FFFFFF"/>
              </a:solidFill>
              <a:latin typeface="Carlito"/>
              <a:cs typeface="Carlito"/>
            </a:rPr>
            <a:t>launch</a:t>
          </a:r>
          <a:r>
            <a:rPr lang="en-US" sz="1600" spc="-145" dirty="0">
              <a:solidFill>
                <a:srgbClr val="FFFFFF"/>
              </a:solidFill>
              <a:latin typeface="Carlito"/>
              <a:cs typeface="Carlito"/>
            </a:rPr>
            <a:t> </a:t>
          </a:r>
          <a:r>
            <a:rPr lang="en-US" sz="1600" spc="-40" dirty="0">
              <a:solidFill>
                <a:srgbClr val="FFFFFF"/>
              </a:solidFill>
              <a:latin typeface="Carlito"/>
              <a:cs typeface="Carlito"/>
            </a:rPr>
            <a:t>info  </a:t>
          </a:r>
          <a:r>
            <a:rPr lang="en-US" sz="1600" spc="-25" dirty="0">
              <a:solidFill>
                <a:srgbClr val="FFFFFF"/>
              </a:solidFill>
              <a:latin typeface="Carlito"/>
              <a:cs typeface="Carlito"/>
            </a:rPr>
            <a:t>html</a:t>
          </a:r>
          <a:r>
            <a:rPr lang="en-US" sz="1600" spc="-70" dirty="0">
              <a:solidFill>
                <a:srgbClr val="FFFFFF"/>
              </a:solidFill>
              <a:latin typeface="Carlito"/>
              <a:cs typeface="Carlito"/>
            </a:rPr>
            <a:t> </a:t>
          </a:r>
          <a:r>
            <a:rPr lang="en-US" sz="1600" spc="-20" dirty="0">
              <a:solidFill>
                <a:srgbClr val="FFFFFF"/>
              </a:solidFill>
              <a:latin typeface="Carlito"/>
              <a:cs typeface="Carlito"/>
            </a:rPr>
            <a:t>table</a:t>
          </a:r>
          <a:endParaRPr lang="en-GB" sz="1600" dirty="0"/>
        </a:p>
      </dgm:t>
    </dgm:pt>
    <dgm:pt modelId="{125A79CC-F12A-4E1B-A2BB-27929AE11E58}" type="parTrans" cxnId="{6F5E3241-27EE-4D07-ABDA-EDB42DDAFD05}">
      <dgm:prSet/>
      <dgm:spPr/>
      <dgm:t>
        <a:bodyPr/>
        <a:lstStyle/>
        <a:p>
          <a:endParaRPr lang="en-US" sz="2800"/>
        </a:p>
      </dgm:t>
    </dgm:pt>
    <dgm:pt modelId="{0790F57D-49C2-4885-B7FB-766DC88910E9}" type="sibTrans" cxnId="{6F5E3241-27EE-4D07-ABDA-EDB42DDAFD05}">
      <dgm:prSet custT="1"/>
      <dgm:spPr/>
      <dgm:t>
        <a:bodyPr/>
        <a:lstStyle/>
        <a:p>
          <a:endParaRPr lang="en-US" sz="1100"/>
        </a:p>
      </dgm:t>
    </dgm:pt>
    <dgm:pt modelId="{A4ECD2E4-8F62-46ED-8CBF-F97F9062A78D}">
      <dgm:prSet phldrT="[Text]" custT="1"/>
      <dgm:spPr/>
      <dgm:t>
        <a:bodyPr/>
        <a:lstStyle/>
        <a:p>
          <a:r>
            <a:rPr lang="en-GB" sz="1600" b="0" i="0" dirty="0"/>
            <a:t>Create an empty dictionary with keys from the extracted column names</a:t>
          </a:r>
          <a:endParaRPr lang="en-GB" sz="1600" dirty="0"/>
        </a:p>
      </dgm:t>
    </dgm:pt>
    <dgm:pt modelId="{F6CEBDD0-6CDE-4F75-86CC-43F80FA8E27E}" type="parTrans" cxnId="{4D3CCF98-78A4-4917-95EB-9A92FDC629D0}">
      <dgm:prSet/>
      <dgm:spPr/>
      <dgm:t>
        <a:bodyPr/>
        <a:lstStyle/>
        <a:p>
          <a:endParaRPr lang="en-US" sz="2800"/>
        </a:p>
      </dgm:t>
    </dgm:pt>
    <dgm:pt modelId="{78274BE4-9A08-44BF-8D16-6612B90E09B6}" type="sibTrans" cxnId="{4D3CCF98-78A4-4917-95EB-9A92FDC629D0}">
      <dgm:prSet custT="1"/>
      <dgm:spPr/>
      <dgm:t>
        <a:bodyPr/>
        <a:lstStyle/>
        <a:p>
          <a:endParaRPr lang="en-US" sz="1100"/>
        </a:p>
      </dgm:t>
    </dgm:pt>
    <dgm:pt modelId="{3E949FAB-3ADD-46D3-8153-84ECC2A7C60A}">
      <dgm:prSet phldrT="[Text]" custT="1"/>
      <dgm:spPr/>
      <dgm:t>
        <a:bodyPr/>
        <a:lstStyle/>
        <a:p>
          <a:r>
            <a:rPr lang="en-US" sz="1600" spc="-45" dirty="0">
              <a:solidFill>
                <a:srgbClr val="FFFFFF"/>
              </a:solidFill>
              <a:latin typeface="Carlito"/>
              <a:cs typeface="Carlito"/>
            </a:rPr>
            <a:t>Iterate</a:t>
          </a:r>
          <a:r>
            <a:rPr lang="en-US" sz="1600" spc="-135" dirty="0">
              <a:solidFill>
                <a:srgbClr val="FFFFFF"/>
              </a:solidFill>
              <a:latin typeface="Carlito"/>
              <a:cs typeface="Carlito"/>
            </a:rPr>
            <a:t> </a:t>
          </a:r>
          <a:r>
            <a:rPr lang="en-US" sz="1600" spc="-20" dirty="0">
              <a:solidFill>
                <a:srgbClr val="FFFFFF"/>
              </a:solidFill>
              <a:latin typeface="Carlito"/>
              <a:cs typeface="Carlito"/>
            </a:rPr>
            <a:t>through  table </a:t>
          </a:r>
          <a:r>
            <a:rPr lang="en-US" sz="1600" spc="-5" dirty="0">
              <a:solidFill>
                <a:srgbClr val="FFFFFF"/>
              </a:solidFill>
              <a:latin typeface="Carlito"/>
              <a:cs typeface="Carlito"/>
            </a:rPr>
            <a:t>cells </a:t>
          </a:r>
          <a:r>
            <a:rPr lang="en-US" sz="1600" spc="-30" dirty="0">
              <a:solidFill>
                <a:srgbClr val="FFFFFF"/>
              </a:solidFill>
              <a:latin typeface="Carlito"/>
              <a:cs typeface="Carlito"/>
            </a:rPr>
            <a:t>to  extract </a:t>
          </a:r>
          <a:r>
            <a:rPr lang="en-US" sz="1600" spc="-35" dirty="0">
              <a:solidFill>
                <a:srgbClr val="FFFFFF"/>
              </a:solidFill>
              <a:latin typeface="Carlito"/>
              <a:cs typeface="Carlito"/>
            </a:rPr>
            <a:t>data </a:t>
          </a:r>
          <a:r>
            <a:rPr lang="en-US" sz="1600" spc="-30" dirty="0">
              <a:solidFill>
                <a:srgbClr val="FFFFFF"/>
              </a:solidFill>
              <a:latin typeface="Carlito"/>
              <a:cs typeface="Carlito"/>
            </a:rPr>
            <a:t>to  </a:t>
          </a:r>
          <a:r>
            <a:rPr lang="en-US" sz="1600" spc="-10" dirty="0">
              <a:solidFill>
                <a:srgbClr val="FFFFFF"/>
              </a:solidFill>
              <a:latin typeface="Carlito"/>
              <a:cs typeface="Carlito"/>
            </a:rPr>
            <a:t>dictionary</a:t>
          </a:r>
          <a:endParaRPr lang="en-GB" sz="1600" dirty="0"/>
        </a:p>
      </dgm:t>
    </dgm:pt>
    <dgm:pt modelId="{9DF36B2B-B6B1-43C0-B613-5F08E79C42C0}" type="parTrans" cxnId="{1FD4EEF6-88CC-41DE-B256-52079E9B7CB1}">
      <dgm:prSet/>
      <dgm:spPr/>
      <dgm:t>
        <a:bodyPr/>
        <a:lstStyle/>
        <a:p>
          <a:endParaRPr lang="en-US" sz="2800"/>
        </a:p>
      </dgm:t>
    </dgm:pt>
    <dgm:pt modelId="{A8F2CA59-1514-4E16-BA60-859FF95E9A11}" type="sibTrans" cxnId="{1FD4EEF6-88CC-41DE-B256-52079E9B7CB1}">
      <dgm:prSet custT="1"/>
      <dgm:spPr/>
      <dgm:t>
        <a:bodyPr/>
        <a:lstStyle/>
        <a:p>
          <a:endParaRPr lang="en-US" sz="1100"/>
        </a:p>
      </dgm:t>
    </dgm:pt>
    <dgm:pt modelId="{1E1F2048-97D7-42C7-93ED-EA117479D8C6}">
      <dgm:prSet phldrT="[Text]" custT="1"/>
      <dgm:spPr/>
      <dgm:t>
        <a:bodyPr/>
        <a:lstStyle/>
        <a:p>
          <a:r>
            <a:rPr lang="en-GB" sz="1600" dirty="0"/>
            <a:t>Convert the dictionary into a CSV dataset</a:t>
          </a:r>
        </a:p>
      </dgm:t>
    </dgm:pt>
    <dgm:pt modelId="{4807577F-208E-4211-BA8A-60798B38A976}" type="parTrans" cxnId="{93ACEAAD-9DCA-4CBA-A3F4-1132A8CB447F}">
      <dgm:prSet/>
      <dgm:spPr/>
      <dgm:t>
        <a:bodyPr/>
        <a:lstStyle/>
        <a:p>
          <a:endParaRPr lang="en-US" sz="2800"/>
        </a:p>
      </dgm:t>
    </dgm:pt>
    <dgm:pt modelId="{8AE6C410-A793-4112-9086-452884406115}" type="sibTrans" cxnId="{93ACEAAD-9DCA-4CBA-A3F4-1132A8CB447F}">
      <dgm:prSet/>
      <dgm:spPr/>
      <dgm:t>
        <a:bodyPr/>
        <a:lstStyle/>
        <a:p>
          <a:endParaRPr lang="en-US" sz="2800"/>
        </a:p>
      </dgm:t>
    </dgm:pt>
    <dgm:pt modelId="{B5E871F3-AB4E-4C28-AADA-ED85C4B7737C}" type="pres">
      <dgm:prSet presAssocID="{EF6F4B61-E165-4B31-A69C-61D7284697C9}" presName="linearFlow" presStyleCnt="0">
        <dgm:presLayoutVars>
          <dgm:resizeHandles val="exact"/>
        </dgm:presLayoutVars>
      </dgm:prSet>
      <dgm:spPr/>
    </dgm:pt>
    <dgm:pt modelId="{5A02CB18-4360-41F0-8036-0E2A304A69A4}" type="pres">
      <dgm:prSet presAssocID="{47B02A95-8055-4C7D-B828-250C43BB0D89}" presName="node" presStyleLbl="node1" presStyleIdx="0" presStyleCnt="6" custScaleX="227020">
        <dgm:presLayoutVars>
          <dgm:bulletEnabled val="1"/>
        </dgm:presLayoutVars>
      </dgm:prSet>
      <dgm:spPr/>
    </dgm:pt>
    <dgm:pt modelId="{9B7BF8D4-DFC8-4D5A-9784-4A35F0C5C6D1}" type="pres">
      <dgm:prSet presAssocID="{B77E5A60-F7D9-4317-8F50-A02C3710AB84}" presName="sibTrans" presStyleLbl="sibTrans2D1" presStyleIdx="0" presStyleCnt="5"/>
      <dgm:spPr/>
    </dgm:pt>
    <dgm:pt modelId="{E36C09B3-D4E5-4069-B5DE-F93A8B5E08F5}" type="pres">
      <dgm:prSet presAssocID="{B77E5A60-F7D9-4317-8F50-A02C3710AB84}" presName="connectorText" presStyleLbl="sibTrans2D1" presStyleIdx="0" presStyleCnt="5"/>
      <dgm:spPr/>
    </dgm:pt>
    <dgm:pt modelId="{3B1AFD0E-E0AA-463A-9FFD-AA4C4B821D53}" type="pres">
      <dgm:prSet presAssocID="{4ADD42B3-C63F-41E3-85F4-5AD982F9215A}" presName="node" presStyleLbl="node1" presStyleIdx="1" presStyleCnt="6" custScaleX="222782">
        <dgm:presLayoutVars>
          <dgm:bulletEnabled val="1"/>
        </dgm:presLayoutVars>
      </dgm:prSet>
      <dgm:spPr/>
    </dgm:pt>
    <dgm:pt modelId="{C80D2BBC-031D-46D4-93F6-96885674B180}" type="pres">
      <dgm:prSet presAssocID="{4F3A995E-0F2E-478E-91EF-AEAF4EF6D0C4}" presName="sibTrans" presStyleLbl="sibTrans2D1" presStyleIdx="1" presStyleCnt="5"/>
      <dgm:spPr/>
    </dgm:pt>
    <dgm:pt modelId="{82E5C9CA-7CB5-44C1-9E18-FC02CFEA3FBC}" type="pres">
      <dgm:prSet presAssocID="{4F3A995E-0F2E-478E-91EF-AEAF4EF6D0C4}" presName="connectorText" presStyleLbl="sibTrans2D1" presStyleIdx="1" presStyleCnt="5"/>
      <dgm:spPr/>
    </dgm:pt>
    <dgm:pt modelId="{4FC10B28-F8F8-4107-BC90-37E6BC6CEAD5}" type="pres">
      <dgm:prSet presAssocID="{667E19C3-CF5A-45A2-9995-CAC1BF41C3C4}" presName="node" presStyleLbl="node1" presStyleIdx="2" presStyleCnt="6" custScaleX="223855">
        <dgm:presLayoutVars>
          <dgm:bulletEnabled val="1"/>
        </dgm:presLayoutVars>
      </dgm:prSet>
      <dgm:spPr/>
    </dgm:pt>
    <dgm:pt modelId="{F0C155E1-485B-4FE4-A9AD-7FF26542E6F4}" type="pres">
      <dgm:prSet presAssocID="{0790F57D-49C2-4885-B7FB-766DC88910E9}" presName="sibTrans" presStyleLbl="sibTrans2D1" presStyleIdx="2" presStyleCnt="5"/>
      <dgm:spPr/>
    </dgm:pt>
    <dgm:pt modelId="{99A7E010-A67D-46CB-B258-44C5F2676402}" type="pres">
      <dgm:prSet presAssocID="{0790F57D-49C2-4885-B7FB-766DC88910E9}" presName="connectorText" presStyleLbl="sibTrans2D1" presStyleIdx="2" presStyleCnt="5"/>
      <dgm:spPr/>
    </dgm:pt>
    <dgm:pt modelId="{32BF2D5D-70B6-4489-BC5E-72CDCDCCB4AF}" type="pres">
      <dgm:prSet presAssocID="{A4ECD2E4-8F62-46ED-8CBF-F97F9062A78D}" presName="node" presStyleLbl="node1" presStyleIdx="3" presStyleCnt="6" custScaleX="220635">
        <dgm:presLayoutVars>
          <dgm:bulletEnabled val="1"/>
        </dgm:presLayoutVars>
      </dgm:prSet>
      <dgm:spPr/>
    </dgm:pt>
    <dgm:pt modelId="{07FC1C42-B0CA-4E3C-9B0B-A7EA91223EC4}" type="pres">
      <dgm:prSet presAssocID="{78274BE4-9A08-44BF-8D16-6612B90E09B6}" presName="sibTrans" presStyleLbl="sibTrans2D1" presStyleIdx="3" presStyleCnt="5"/>
      <dgm:spPr/>
    </dgm:pt>
    <dgm:pt modelId="{C17E5B0C-6F10-425A-8162-F141FDD5D5D6}" type="pres">
      <dgm:prSet presAssocID="{78274BE4-9A08-44BF-8D16-6612B90E09B6}" presName="connectorText" presStyleLbl="sibTrans2D1" presStyleIdx="3" presStyleCnt="5"/>
      <dgm:spPr/>
    </dgm:pt>
    <dgm:pt modelId="{B240BC43-CCF4-4132-874E-1B6C488ACD46}" type="pres">
      <dgm:prSet presAssocID="{3E949FAB-3ADD-46D3-8153-84ECC2A7C60A}" presName="node" presStyleLbl="node1" presStyleIdx="4" presStyleCnt="6" custScaleX="218489">
        <dgm:presLayoutVars>
          <dgm:bulletEnabled val="1"/>
        </dgm:presLayoutVars>
      </dgm:prSet>
      <dgm:spPr/>
    </dgm:pt>
    <dgm:pt modelId="{F641AD69-777B-4198-A287-D6F519645BFD}" type="pres">
      <dgm:prSet presAssocID="{A8F2CA59-1514-4E16-BA60-859FF95E9A11}" presName="sibTrans" presStyleLbl="sibTrans2D1" presStyleIdx="4" presStyleCnt="5"/>
      <dgm:spPr/>
    </dgm:pt>
    <dgm:pt modelId="{4C650083-E43C-436C-8F9B-370B10CCDB11}" type="pres">
      <dgm:prSet presAssocID="{A8F2CA59-1514-4E16-BA60-859FF95E9A11}" presName="connectorText" presStyleLbl="sibTrans2D1" presStyleIdx="4" presStyleCnt="5"/>
      <dgm:spPr/>
    </dgm:pt>
    <dgm:pt modelId="{6BDF4A57-01BD-4906-B7F6-250EBF69E5E4}" type="pres">
      <dgm:prSet presAssocID="{1E1F2048-97D7-42C7-93ED-EA117479D8C6}" presName="node" presStyleLbl="node1" presStyleIdx="5" presStyleCnt="6" custScaleX="216675">
        <dgm:presLayoutVars>
          <dgm:bulletEnabled val="1"/>
        </dgm:presLayoutVars>
      </dgm:prSet>
      <dgm:spPr/>
    </dgm:pt>
  </dgm:ptLst>
  <dgm:cxnLst>
    <dgm:cxn modelId="{E6A08F08-A716-4D2D-8764-A79DC6338AF1}" type="presOf" srcId="{4F3A995E-0F2E-478E-91EF-AEAF4EF6D0C4}" destId="{C80D2BBC-031D-46D4-93F6-96885674B180}" srcOrd="0" destOrd="0" presId="urn:microsoft.com/office/officeart/2005/8/layout/process2"/>
    <dgm:cxn modelId="{48A8EF08-328C-4C3E-8487-B78F1F1F05E5}" srcId="{EF6F4B61-E165-4B31-A69C-61D7284697C9}" destId="{47B02A95-8055-4C7D-B828-250C43BB0D89}" srcOrd="0" destOrd="0" parTransId="{D39F5097-CD14-40C6-B651-3518917B6283}" sibTransId="{B77E5A60-F7D9-4317-8F50-A02C3710AB84}"/>
    <dgm:cxn modelId="{84C5AD0F-09B8-4005-8FE8-DCACB6843EFB}" type="presOf" srcId="{3E949FAB-3ADD-46D3-8153-84ECC2A7C60A}" destId="{B240BC43-CCF4-4132-874E-1B6C488ACD46}" srcOrd="0" destOrd="0" presId="urn:microsoft.com/office/officeart/2005/8/layout/process2"/>
    <dgm:cxn modelId="{02463C34-80A0-4C69-AD5D-19402AA2A220}" type="presOf" srcId="{1E1F2048-97D7-42C7-93ED-EA117479D8C6}" destId="{6BDF4A57-01BD-4906-B7F6-250EBF69E5E4}" srcOrd="0" destOrd="0" presId="urn:microsoft.com/office/officeart/2005/8/layout/process2"/>
    <dgm:cxn modelId="{1119F737-0B55-4017-B783-FD0643FC6CD9}" type="presOf" srcId="{B77E5A60-F7D9-4317-8F50-A02C3710AB84}" destId="{9B7BF8D4-DFC8-4D5A-9784-4A35F0C5C6D1}" srcOrd="0" destOrd="0" presId="urn:microsoft.com/office/officeart/2005/8/layout/process2"/>
    <dgm:cxn modelId="{502F8439-3C37-4864-89F7-BB7A65949A85}" type="presOf" srcId="{A8F2CA59-1514-4E16-BA60-859FF95E9A11}" destId="{F641AD69-777B-4198-A287-D6F519645BFD}" srcOrd="0" destOrd="0" presId="urn:microsoft.com/office/officeart/2005/8/layout/process2"/>
    <dgm:cxn modelId="{9824FC3C-C212-4D75-AEC7-27883892B3AF}" type="presOf" srcId="{0790F57D-49C2-4885-B7FB-766DC88910E9}" destId="{99A7E010-A67D-46CB-B258-44C5F2676402}" srcOrd="1" destOrd="0" presId="urn:microsoft.com/office/officeart/2005/8/layout/process2"/>
    <dgm:cxn modelId="{6F5E3241-27EE-4D07-ABDA-EDB42DDAFD05}" srcId="{EF6F4B61-E165-4B31-A69C-61D7284697C9}" destId="{667E19C3-CF5A-45A2-9995-CAC1BF41C3C4}" srcOrd="2" destOrd="0" parTransId="{125A79CC-F12A-4E1B-A2BB-27929AE11E58}" sibTransId="{0790F57D-49C2-4885-B7FB-766DC88910E9}"/>
    <dgm:cxn modelId="{55601762-12F8-46D3-958D-ECB7881959FA}" type="presOf" srcId="{47B02A95-8055-4C7D-B828-250C43BB0D89}" destId="{5A02CB18-4360-41F0-8036-0E2A304A69A4}" srcOrd="0" destOrd="0" presId="urn:microsoft.com/office/officeart/2005/8/layout/process2"/>
    <dgm:cxn modelId="{C345306E-93EC-4384-ADC3-8F3D688E107F}" type="presOf" srcId="{78274BE4-9A08-44BF-8D16-6612B90E09B6}" destId="{07FC1C42-B0CA-4E3C-9B0B-A7EA91223EC4}" srcOrd="0" destOrd="0" presId="urn:microsoft.com/office/officeart/2005/8/layout/process2"/>
    <dgm:cxn modelId="{4D3CCF98-78A4-4917-95EB-9A92FDC629D0}" srcId="{EF6F4B61-E165-4B31-A69C-61D7284697C9}" destId="{A4ECD2E4-8F62-46ED-8CBF-F97F9062A78D}" srcOrd="3" destOrd="0" parTransId="{F6CEBDD0-6CDE-4F75-86CC-43F80FA8E27E}" sibTransId="{78274BE4-9A08-44BF-8D16-6612B90E09B6}"/>
    <dgm:cxn modelId="{4529C69E-9569-41B1-9305-96BDEC17DDBF}" type="presOf" srcId="{4ADD42B3-C63F-41E3-85F4-5AD982F9215A}" destId="{3B1AFD0E-E0AA-463A-9FFD-AA4C4B821D53}" srcOrd="0" destOrd="0" presId="urn:microsoft.com/office/officeart/2005/8/layout/process2"/>
    <dgm:cxn modelId="{F8EA58A5-2278-4EE9-A69C-BA833179396E}" type="presOf" srcId="{4F3A995E-0F2E-478E-91EF-AEAF4EF6D0C4}" destId="{82E5C9CA-7CB5-44C1-9E18-FC02CFEA3FBC}" srcOrd="1" destOrd="0" presId="urn:microsoft.com/office/officeart/2005/8/layout/process2"/>
    <dgm:cxn modelId="{93ACEAAD-9DCA-4CBA-A3F4-1132A8CB447F}" srcId="{EF6F4B61-E165-4B31-A69C-61D7284697C9}" destId="{1E1F2048-97D7-42C7-93ED-EA117479D8C6}" srcOrd="5" destOrd="0" parTransId="{4807577F-208E-4211-BA8A-60798B38A976}" sibTransId="{8AE6C410-A793-4112-9086-452884406115}"/>
    <dgm:cxn modelId="{08218DAF-0270-41CD-BFC3-0C25D74FA24B}" srcId="{EF6F4B61-E165-4B31-A69C-61D7284697C9}" destId="{4ADD42B3-C63F-41E3-85F4-5AD982F9215A}" srcOrd="1" destOrd="0" parTransId="{00AA8D0B-D60B-48C6-8E4A-7468F530340F}" sibTransId="{4F3A995E-0F2E-478E-91EF-AEAF4EF6D0C4}"/>
    <dgm:cxn modelId="{10F630BD-A402-4E20-8AF8-6159EFCDD889}" type="presOf" srcId="{667E19C3-CF5A-45A2-9995-CAC1BF41C3C4}" destId="{4FC10B28-F8F8-4107-BC90-37E6BC6CEAD5}" srcOrd="0" destOrd="0" presId="urn:microsoft.com/office/officeart/2005/8/layout/process2"/>
    <dgm:cxn modelId="{ED0D6BD0-9243-492E-B433-37FE928CBE4D}" type="presOf" srcId="{EF6F4B61-E165-4B31-A69C-61D7284697C9}" destId="{B5E871F3-AB4E-4C28-AADA-ED85C4B7737C}" srcOrd="0" destOrd="0" presId="urn:microsoft.com/office/officeart/2005/8/layout/process2"/>
    <dgm:cxn modelId="{5E1914D4-A7E7-48FF-8493-7CC5B1165AF9}" type="presOf" srcId="{A8F2CA59-1514-4E16-BA60-859FF95E9A11}" destId="{4C650083-E43C-436C-8F9B-370B10CCDB11}" srcOrd="1" destOrd="0" presId="urn:microsoft.com/office/officeart/2005/8/layout/process2"/>
    <dgm:cxn modelId="{FF40BED6-1A53-47B4-9F17-83062FBD737A}" type="presOf" srcId="{78274BE4-9A08-44BF-8D16-6612B90E09B6}" destId="{C17E5B0C-6F10-425A-8162-F141FDD5D5D6}" srcOrd="1" destOrd="0" presId="urn:microsoft.com/office/officeart/2005/8/layout/process2"/>
    <dgm:cxn modelId="{24C05DDF-8C51-40FD-96C1-1730013A41AD}" type="presOf" srcId="{A4ECD2E4-8F62-46ED-8CBF-F97F9062A78D}" destId="{32BF2D5D-70B6-4489-BC5E-72CDCDCCB4AF}" srcOrd="0" destOrd="0" presId="urn:microsoft.com/office/officeart/2005/8/layout/process2"/>
    <dgm:cxn modelId="{0A6D98E3-3BBC-44C8-9A1B-3CAEE1CA26A8}" type="presOf" srcId="{0790F57D-49C2-4885-B7FB-766DC88910E9}" destId="{F0C155E1-485B-4FE4-A9AD-7FF26542E6F4}" srcOrd="0" destOrd="0" presId="urn:microsoft.com/office/officeart/2005/8/layout/process2"/>
    <dgm:cxn modelId="{BAFB01EF-BA7B-4E0A-BD93-F9F55FE76731}" type="presOf" srcId="{B77E5A60-F7D9-4317-8F50-A02C3710AB84}" destId="{E36C09B3-D4E5-4069-B5DE-F93A8B5E08F5}" srcOrd="1" destOrd="0" presId="urn:microsoft.com/office/officeart/2005/8/layout/process2"/>
    <dgm:cxn modelId="{1FD4EEF6-88CC-41DE-B256-52079E9B7CB1}" srcId="{EF6F4B61-E165-4B31-A69C-61D7284697C9}" destId="{3E949FAB-3ADD-46D3-8153-84ECC2A7C60A}" srcOrd="4" destOrd="0" parTransId="{9DF36B2B-B6B1-43C0-B613-5F08E79C42C0}" sibTransId="{A8F2CA59-1514-4E16-BA60-859FF95E9A11}"/>
    <dgm:cxn modelId="{1A06B88B-BAD3-436B-972C-2E868F4E3674}" type="presParOf" srcId="{B5E871F3-AB4E-4C28-AADA-ED85C4B7737C}" destId="{5A02CB18-4360-41F0-8036-0E2A304A69A4}" srcOrd="0" destOrd="0" presId="urn:microsoft.com/office/officeart/2005/8/layout/process2"/>
    <dgm:cxn modelId="{E7421777-8FD1-40D5-B80D-E96C73719BA4}" type="presParOf" srcId="{B5E871F3-AB4E-4C28-AADA-ED85C4B7737C}" destId="{9B7BF8D4-DFC8-4D5A-9784-4A35F0C5C6D1}" srcOrd="1" destOrd="0" presId="urn:microsoft.com/office/officeart/2005/8/layout/process2"/>
    <dgm:cxn modelId="{7CEC6BB0-8079-4140-84AB-7C1C0F650113}" type="presParOf" srcId="{9B7BF8D4-DFC8-4D5A-9784-4A35F0C5C6D1}" destId="{E36C09B3-D4E5-4069-B5DE-F93A8B5E08F5}" srcOrd="0" destOrd="0" presId="urn:microsoft.com/office/officeart/2005/8/layout/process2"/>
    <dgm:cxn modelId="{D6516E0C-937C-4736-B8E7-3FEDC5D51D0B}" type="presParOf" srcId="{B5E871F3-AB4E-4C28-AADA-ED85C4B7737C}" destId="{3B1AFD0E-E0AA-463A-9FFD-AA4C4B821D53}" srcOrd="2" destOrd="0" presId="urn:microsoft.com/office/officeart/2005/8/layout/process2"/>
    <dgm:cxn modelId="{BB367DD9-48C9-440E-9416-A1623558AAE3}" type="presParOf" srcId="{B5E871F3-AB4E-4C28-AADA-ED85C4B7737C}" destId="{C80D2BBC-031D-46D4-93F6-96885674B180}" srcOrd="3" destOrd="0" presId="urn:microsoft.com/office/officeart/2005/8/layout/process2"/>
    <dgm:cxn modelId="{44CC1E76-8707-4F50-845D-C6127BF02E66}" type="presParOf" srcId="{C80D2BBC-031D-46D4-93F6-96885674B180}" destId="{82E5C9CA-7CB5-44C1-9E18-FC02CFEA3FBC}" srcOrd="0" destOrd="0" presId="urn:microsoft.com/office/officeart/2005/8/layout/process2"/>
    <dgm:cxn modelId="{587EDB85-4A91-49FE-9D47-FAED065D3988}" type="presParOf" srcId="{B5E871F3-AB4E-4C28-AADA-ED85C4B7737C}" destId="{4FC10B28-F8F8-4107-BC90-37E6BC6CEAD5}" srcOrd="4" destOrd="0" presId="urn:microsoft.com/office/officeart/2005/8/layout/process2"/>
    <dgm:cxn modelId="{B063AEB8-E9F7-4DD7-A6AA-FE1B28B6EBFE}" type="presParOf" srcId="{B5E871F3-AB4E-4C28-AADA-ED85C4B7737C}" destId="{F0C155E1-485B-4FE4-A9AD-7FF26542E6F4}" srcOrd="5" destOrd="0" presId="urn:microsoft.com/office/officeart/2005/8/layout/process2"/>
    <dgm:cxn modelId="{452A002F-310A-4CAD-B6DF-C42CD09E22CC}" type="presParOf" srcId="{F0C155E1-485B-4FE4-A9AD-7FF26542E6F4}" destId="{99A7E010-A67D-46CB-B258-44C5F2676402}" srcOrd="0" destOrd="0" presId="urn:microsoft.com/office/officeart/2005/8/layout/process2"/>
    <dgm:cxn modelId="{771B8EAA-5110-4594-AD6E-D7D66E9BA4E0}" type="presParOf" srcId="{B5E871F3-AB4E-4C28-AADA-ED85C4B7737C}" destId="{32BF2D5D-70B6-4489-BC5E-72CDCDCCB4AF}" srcOrd="6" destOrd="0" presId="urn:microsoft.com/office/officeart/2005/8/layout/process2"/>
    <dgm:cxn modelId="{54A8B2C9-4915-44DD-83C2-5A71CC64843F}" type="presParOf" srcId="{B5E871F3-AB4E-4C28-AADA-ED85C4B7737C}" destId="{07FC1C42-B0CA-4E3C-9B0B-A7EA91223EC4}" srcOrd="7" destOrd="0" presId="urn:microsoft.com/office/officeart/2005/8/layout/process2"/>
    <dgm:cxn modelId="{51B63194-80AE-4C71-88E6-CE7CD5CF18B2}" type="presParOf" srcId="{07FC1C42-B0CA-4E3C-9B0B-A7EA91223EC4}" destId="{C17E5B0C-6F10-425A-8162-F141FDD5D5D6}" srcOrd="0" destOrd="0" presId="urn:microsoft.com/office/officeart/2005/8/layout/process2"/>
    <dgm:cxn modelId="{A0C5F40E-6BAD-44BC-AB17-62F7DED350B7}" type="presParOf" srcId="{B5E871F3-AB4E-4C28-AADA-ED85C4B7737C}" destId="{B240BC43-CCF4-4132-874E-1B6C488ACD46}" srcOrd="8" destOrd="0" presId="urn:microsoft.com/office/officeart/2005/8/layout/process2"/>
    <dgm:cxn modelId="{4CAB5DA6-D9AE-4D70-B549-B69ADFA78C1F}" type="presParOf" srcId="{B5E871F3-AB4E-4C28-AADA-ED85C4B7737C}" destId="{F641AD69-777B-4198-A287-D6F519645BFD}" srcOrd="9" destOrd="0" presId="urn:microsoft.com/office/officeart/2005/8/layout/process2"/>
    <dgm:cxn modelId="{C000A891-36BC-4E9E-B1ED-F2EC31A62832}" type="presParOf" srcId="{F641AD69-777B-4198-A287-D6F519645BFD}" destId="{4C650083-E43C-436C-8F9B-370B10CCDB11}" srcOrd="0" destOrd="0" presId="urn:microsoft.com/office/officeart/2005/8/layout/process2"/>
    <dgm:cxn modelId="{796A0C60-F5AD-41CA-86C3-3E1F307C4302}" type="presParOf" srcId="{B5E871F3-AB4E-4C28-AADA-ED85C4B7737C}" destId="{6BDF4A57-01BD-4906-B7F6-250EBF69E5E4}" srcOrd="10"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05BD1A-DC98-4075-A699-D2AAB710FBA5}"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GB"/>
        </a:p>
      </dgm:t>
    </dgm:pt>
    <dgm:pt modelId="{0EA6B619-A7C0-4036-831E-2A9B1DEAF91E}">
      <dgm:prSet phldrT="[Text]"/>
      <dgm:spPr/>
      <dgm:t>
        <a:bodyPr/>
        <a:lstStyle/>
        <a:p>
          <a:r>
            <a:rPr lang="en-GB" b="0" i="0"/>
            <a:t>Determine the number of launches on each facility</a:t>
          </a:r>
          <a:endParaRPr lang="en-GB"/>
        </a:p>
      </dgm:t>
    </dgm:pt>
    <dgm:pt modelId="{A5914080-07F1-4416-87D6-2B69F871181C}" type="parTrans" cxnId="{461002E7-5A4B-434B-9C55-B137996EAF5B}">
      <dgm:prSet/>
      <dgm:spPr/>
      <dgm:t>
        <a:bodyPr/>
        <a:lstStyle/>
        <a:p>
          <a:endParaRPr lang="en-GB"/>
        </a:p>
      </dgm:t>
    </dgm:pt>
    <dgm:pt modelId="{3717FA0F-6C43-49D8-B110-7656B469DB79}" type="sibTrans" cxnId="{461002E7-5A4B-434B-9C55-B137996EAF5B}">
      <dgm:prSet/>
      <dgm:spPr/>
      <dgm:t>
        <a:bodyPr/>
        <a:lstStyle/>
        <a:p>
          <a:endParaRPr lang="en-GB"/>
        </a:p>
      </dgm:t>
    </dgm:pt>
    <dgm:pt modelId="{8989920F-7A70-435E-B1FC-E1465FE2BF81}">
      <dgm:prSet phldrT="[Text]"/>
      <dgm:spPr/>
      <dgm:t>
        <a:bodyPr/>
        <a:lstStyle/>
        <a:p>
          <a:r>
            <a:rPr lang="en-GB" b="0" i="0" dirty="0"/>
            <a:t>Calculate the number and occurrences of each orbit</a:t>
          </a:r>
          <a:endParaRPr lang="en-GB" b="0" dirty="0"/>
        </a:p>
      </dgm:t>
    </dgm:pt>
    <dgm:pt modelId="{8DB6CEFC-5060-4BA1-A158-136FA9DBBE1C}" type="parTrans" cxnId="{DA30B598-78AD-4B21-953B-CB7AED282A8C}">
      <dgm:prSet/>
      <dgm:spPr/>
      <dgm:t>
        <a:bodyPr/>
        <a:lstStyle/>
        <a:p>
          <a:endParaRPr lang="en-GB"/>
        </a:p>
      </dgm:t>
    </dgm:pt>
    <dgm:pt modelId="{58AD0CEE-E31B-4BE6-9913-2D0F2FD55D15}" type="sibTrans" cxnId="{DA30B598-78AD-4B21-953B-CB7AED282A8C}">
      <dgm:prSet/>
      <dgm:spPr/>
      <dgm:t>
        <a:bodyPr/>
        <a:lstStyle/>
        <a:p>
          <a:endParaRPr lang="en-GB"/>
        </a:p>
      </dgm:t>
    </dgm:pt>
    <dgm:pt modelId="{15BFF254-C080-4C20-9B96-8BEC4B93134F}">
      <dgm:prSet phldrT="[Text]"/>
      <dgm:spPr/>
      <dgm:t>
        <a:bodyPr/>
        <a:lstStyle/>
        <a:p>
          <a:r>
            <a:rPr lang="en-GB" b="0" i="0" dirty="0"/>
            <a:t>Calculate the number and occurrences of mission outcome per orbit type</a:t>
          </a:r>
          <a:endParaRPr lang="en-GB" b="0" dirty="0"/>
        </a:p>
      </dgm:t>
    </dgm:pt>
    <dgm:pt modelId="{556B77A3-A2CB-4379-B631-0CCCAB5832D9}" type="parTrans" cxnId="{DFE644F2-1F1D-4B60-B78A-1C14EE229100}">
      <dgm:prSet/>
      <dgm:spPr/>
      <dgm:t>
        <a:bodyPr/>
        <a:lstStyle/>
        <a:p>
          <a:endParaRPr lang="en-GB"/>
        </a:p>
      </dgm:t>
    </dgm:pt>
    <dgm:pt modelId="{1CB12CD6-AEC3-4FAF-9697-F0DDBAEAB678}" type="sibTrans" cxnId="{DFE644F2-1F1D-4B60-B78A-1C14EE229100}">
      <dgm:prSet/>
      <dgm:spPr/>
      <dgm:t>
        <a:bodyPr/>
        <a:lstStyle/>
        <a:p>
          <a:endParaRPr lang="en-GB"/>
        </a:p>
      </dgm:t>
    </dgm:pt>
    <dgm:pt modelId="{71F47385-696B-45BA-B0D2-9992ED61BE5A}">
      <dgm:prSet phldrT="[Text]"/>
      <dgm:spPr/>
      <dgm:t>
        <a:bodyPr/>
        <a:lstStyle/>
        <a:p>
          <a:r>
            <a:rPr lang="en-GB"/>
            <a:t>Create a "Class" column containing the information from the outcome label</a:t>
          </a:r>
        </a:p>
      </dgm:t>
    </dgm:pt>
    <dgm:pt modelId="{F266EDA5-CD7A-4C46-A729-913544F604E5}" type="parTrans" cxnId="{277E4084-5B1A-4F83-B8A5-518395AB585B}">
      <dgm:prSet/>
      <dgm:spPr/>
      <dgm:t>
        <a:bodyPr/>
        <a:lstStyle/>
        <a:p>
          <a:endParaRPr lang="en-GB"/>
        </a:p>
      </dgm:t>
    </dgm:pt>
    <dgm:pt modelId="{86799514-7E6F-4FB1-ADB2-1262388A2FC7}" type="sibTrans" cxnId="{277E4084-5B1A-4F83-B8A5-518395AB585B}">
      <dgm:prSet/>
      <dgm:spPr/>
      <dgm:t>
        <a:bodyPr/>
        <a:lstStyle/>
        <a:p>
          <a:endParaRPr lang="en-GB"/>
        </a:p>
      </dgm:t>
    </dgm:pt>
    <dgm:pt modelId="{5CEC74AD-0E82-45B5-BC89-FAC891233F56}">
      <dgm:prSet phldrT="[Text]"/>
      <dgm:spPr/>
      <dgm:t>
        <a:bodyPr/>
        <a:lstStyle/>
        <a:p>
          <a:r>
            <a:rPr lang="en-GB"/>
            <a:t>Transform the data frame into a CSV dataset.</a:t>
          </a:r>
        </a:p>
      </dgm:t>
    </dgm:pt>
    <dgm:pt modelId="{B4F29834-E37E-4B66-9F23-BEBAB6002827}" type="parTrans" cxnId="{C3E51F0D-80EC-415B-9D37-A4BBD33B85BC}">
      <dgm:prSet/>
      <dgm:spPr/>
      <dgm:t>
        <a:bodyPr/>
        <a:lstStyle/>
        <a:p>
          <a:endParaRPr lang="en-GB"/>
        </a:p>
      </dgm:t>
    </dgm:pt>
    <dgm:pt modelId="{26938570-8701-4B71-B3A0-5195E40088ED}" type="sibTrans" cxnId="{C3E51F0D-80EC-415B-9D37-A4BBD33B85BC}">
      <dgm:prSet/>
      <dgm:spPr/>
      <dgm:t>
        <a:bodyPr/>
        <a:lstStyle/>
        <a:p>
          <a:endParaRPr lang="en-GB"/>
        </a:p>
      </dgm:t>
    </dgm:pt>
    <dgm:pt modelId="{7025DB53-81EA-4C27-A397-2EA468E4E57E}">
      <dgm:prSet phldrT="[Text]"/>
      <dgm:spPr/>
      <dgm:t>
        <a:bodyPr/>
        <a:lstStyle/>
        <a:p>
          <a:r>
            <a:rPr lang="en-GB" dirty="0"/>
            <a:t>Create a landing outcome training label and loop through all the landing outcomes </a:t>
          </a:r>
        </a:p>
      </dgm:t>
    </dgm:pt>
    <dgm:pt modelId="{D385794B-38D2-4C34-ADA6-D37077238CE5}" type="parTrans" cxnId="{5E66138D-ACF9-440F-AC9F-FDC4DBD726DB}">
      <dgm:prSet/>
      <dgm:spPr/>
      <dgm:t>
        <a:bodyPr/>
        <a:lstStyle/>
        <a:p>
          <a:endParaRPr lang="en-GB"/>
        </a:p>
      </dgm:t>
    </dgm:pt>
    <dgm:pt modelId="{70D489C5-F19E-4442-AB42-811879E76CC8}" type="sibTrans" cxnId="{5E66138D-ACF9-440F-AC9F-FDC4DBD726DB}">
      <dgm:prSet/>
      <dgm:spPr/>
      <dgm:t>
        <a:bodyPr/>
        <a:lstStyle/>
        <a:p>
          <a:endParaRPr lang="en-GB"/>
        </a:p>
      </dgm:t>
    </dgm:pt>
    <dgm:pt modelId="{284D9196-1E5D-4D8F-A691-3955758D4208}" type="pres">
      <dgm:prSet presAssocID="{B405BD1A-DC98-4075-A699-D2AAB710FBA5}" presName="Name0" presStyleCnt="0">
        <dgm:presLayoutVars>
          <dgm:dir/>
          <dgm:animLvl val="lvl"/>
          <dgm:resizeHandles val="exact"/>
        </dgm:presLayoutVars>
      </dgm:prSet>
      <dgm:spPr/>
    </dgm:pt>
    <dgm:pt modelId="{0E60FAF8-DBA9-459F-958E-1341ACDB2A83}" type="pres">
      <dgm:prSet presAssocID="{5CEC74AD-0E82-45B5-BC89-FAC891233F56}" presName="boxAndChildren" presStyleCnt="0"/>
      <dgm:spPr/>
    </dgm:pt>
    <dgm:pt modelId="{2526E7A0-69AD-402F-8000-8C5D9AA4FE74}" type="pres">
      <dgm:prSet presAssocID="{5CEC74AD-0E82-45B5-BC89-FAC891233F56}" presName="parentTextBox" presStyleLbl="node1" presStyleIdx="0" presStyleCnt="6"/>
      <dgm:spPr/>
    </dgm:pt>
    <dgm:pt modelId="{175B5E26-1CBB-4BA4-BA1B-782282A167E1}" type="pres">
      <dgm:prSet presAssocID="{86799514-7E6F-4FB1-ADB2-1262388A2FC7}" presName="sp" presStyleCnt="0"/>
      <dgm:spPr/>
    </dgm:pt>
    <dgm:pt modelId="{958456D9-BDDA-4320-A558-54B4819AA57A}" type="pres">
      <dgm:prSet presAssocID="{71F47385-696B-45BA-B0D2-9992ED61BE5A}" presName="arrowAndChildren" presStyleCnt="0"/>
      <dgm:spPr/>
    </dgm:pt>
    <dgm:pt modelId="{FFB25AA7-C998-49C2-80F3-E000B454C3EB}" type="pres">
      <dgm:prSet presAssocID="{71F47385-696B-45BA-B0D2-9992ED61BE5A}" presName="parentTextArrow" presStyleLbl="node1" presStyleIdx="1" presStyleCnt="6"/>
      <dgm:spPr/>
    </dgm:pt>
    <dgm:pt modelId="{26986EC3-6D0E-4CF0-B1DE-164ED957CB6C}" type="pres">
      <dgm:prSet presAssocID="{70D489C5-F19E-4442-AB42-811879E76CC8}" presName="sp" presStyleCnt="0"/>
      <dgm:spPr/>
    </dgm:pt>
    <dgm:pt modelId="{9574159B-157E-4C26-A69A-21A968C6680E}" type="pres">
      <dgm:prSet presAssocID="{7025DB53-81EA-4C27-A397-2EA468E4E57E}" presName="arrowAndChildren" presStyleCnt="0"/>
      <dgm:spPr/>
    </dgm:pt>
    <dgm:pt modelId="{297BD505-C619-4BD4-94FB-35DAE75C686F}" type="pres">
      <dgm:prSet presAssocID="{7025DB53-81EA-4C27-A397-2EA468E4E57E}" presName="parentTextArrow" presStyleLbl="node1" presStyleIdx="2" presStyleCnt="6"/>
      <dgm:spPr/>
    </dgm:pt>
    <dgm:pt modelId="{13733F59-8847-4A2E-B847-E9432B95E074}" type="pres">
      <dgm:prSet presAssocID="{1CB12CD6-AEC3-4FAF-9697-F0DDBAEAB678}" presName="sp" presStyleCnt="0"/>
      <dgm:spPr/>
    </dgm:pt>
    <dgm:pt modelId="{77533B01-7A25-447D-AB2C-661B8485DAF1}" type="pres">
      <dgm:prSet presAssocID="{15BFF254-C080-4C20-9B96-8BEC4B93134F}" presName="arrowAndChildren" presStyleCnt="0"/>
      <dgm:spPr/>
    </dgm:pt>
    <dgm:pt modelId="{21B929A1-9A4F-478D-9616-0BBB3F5A38BD}" type="pres">
      <dgm:prSet presAssocID="{15BFF254-C080-4C20-9B96-8BEC4B93134F}" presName="parentTextArrow" presStyleLbl="node1" presStyleIdx="3" presStyleCnt="6"/>
      <dgm:spPr/>
    </dgm:pt>
    <dgm:pt modelId="{F1D1BD25-8351-4124-87A3-8B1492E3BDC5}" type="pres">
      <dgm:prSet presAssocID="{58AD0CEE-E31B-4BE6-9913-2D0F2FD55D15}" presName="sp" presStyleCnt="0"/>
      <dgm:spPr/>
    </dgm:pt>
    <dgm:pt modelId="{B30DCF5B-A156-4941-AC94-7EEF8C817047}" type="pres">
      <dgm:prSet presAssocID="{8989920F-7A70-435E-B1FC-E1465FE2BF81}" presName="arrowAndChildren" presStyleCnt="0"/>
      <dgm:spPr/>
    </dgm:pt>
    <dgm:pt modelId="{B2BC6F74-3DBB-4690-B5A8-36B2CA9164A9}" type="pres">
      <dgm:prSet presAssocID="{8989920F-7A70-435E-B1FC-E1465FE2BF81}" presName="parentTextArrow" presStyleLbl="node1" presStyleIdx="4" presStyleCnt="6"/>
      <dgm:spPr/>
    </dgm:pt>
    <dgm:pt modelId="{ACC9869C-5A4A-4A8E-812D-E28628A4ED97}" type="pres">
      <dgm:prSet presAssocID="{3717FA0F-6C43-49D8-B110-7656B469DB79}" presName="sp" presStyleCnt="0"/>
      <dgm:spPr/>
    </dgm:pt>
    <dgm:pt modelId="{62294C2C-37B4-49A5-ABCD-C15EA7188F91}" type="pres">
      <dgm:prSet presAssocID="{0EA6B619-A7C0-4036-831E-2A9B1DEAF91E}" presName="arrowAndChildren" presStyleCnt="0"/>
      <dgm:spPr/>
    </dgm:pt>
    <dgm:pt modelId="{54BB2368-BE04-4E6B-8570-715AAB8DBD2C}" type="pres">
      <dgm:prSet presAssocID="{0EA6B619-A7C0-4036-831E-2A9B1DEAF91E}" presName="parentTextArrow" presStyleLbl="node1" presStyleIdx="5" presStyleCnt="6"/>
      <dgm:spPr/>
    </dgm:pt>
  </dgm:ptLst>
  <dgm:cxnLst>
    <dgm:cxn modelId="{C3E51F0D-80EC-415B-9D37-A4BBD33B85BC}" srcId="{B405BD1A-DC98-4075-A699-D2AAB710FBA5}" destId="{5CEC74AD-0E82-45B5-BC89-FAC891233F56}" srcOrd="5" destOrd="0" parTransId="{B4F29834-E37E-4B66-9F23-BEBAB6002827}" sibTransId="{26938570-8701-4B71-B3A0-5195E40088ED}"/>
    <dgm:cxn modelId="{B509FF10-33F4-4CBD-A166-5444FD655F0C}" type="presOf" srcId="{15BFF254-C080-4C20-9B96-8BEC4B93134F}" destId="{21B929A1-9A4F-478D-9616-0BBB3F5A38BD}" srcOrd="0" destOrd="0" presId="urn:microsoft.com/office/officeart/2005/8/layout/process4"/>
    <dgm:cxn modelId="{5AEF3720-BB28-41D9-815A-1B6CF382D009}" type="presOf" srcId="{8989920F-7A70-435E-B1FC-E1465FE2BF81}" destId="{B2BC6F74-3DBB-4690-B5A8-36B2CA9164A9}" srcOrd="0" destOrd="0" presId="urn:microsoft.com/office/officeart/2005/8/layout/process4"/>
    <dgm:cxn modelId="{E0BD964E-E3F5-4CCB-ACF7-DC7DA857F8DB}" type="presOf" srcId="{7025DB53-81EA-4C27-A397-2EA468E4E57E}" destId="{297BD505-C619-4BD4-94FB-35DAE75C686F}" srcOrd="0" destOrd="0" presId="urn:microsoft.com/office/officeart/2005/8/layout/process4"/>
    <dgm:cxn modelId="{277E4084-5B1A-4F83-B8A5-518395AB585B}" srcId="{B405BD1A-DC98-4075-A699-D2AAB710FBA5}" destId="{71F47385-696B-45BA-B0D2-9992ED61BE5A}" srcOrd="4" destOrd="0" parTransId="{F266EDA5-CD7A-4C46-A729-913544F604E5}" sibTransId="{86799514-7E6F-4FB1-ADB2-1262388A2FC7}"/>
    <dgm:cxn modelId="{ED40248C-9175-4283-AD3C-BE6985F331AA}" type="presOf" srcId="{0EA6B619-A7C0-4036-831E-2A9B1DEAF91E}" destId="{54BB2368-BE04-4E6B-8570-715AAB8DBD2C}" srcOrd="0" destOrd="0" presId="urn:microsoft.com/office/officeart/2005/8/layout/process4"/>
    <dgm:cxn modelId="{5E66138D-ACF9-440F-AC9F-FDC4DBD726DB}" srcId="{B405BD1A-DC98-4075-A699-D2AAB710FBA5}" destId="{7025DB53-81EA-4C27-A397-2EA468E4E57E}" srcOrd="3" destOrd="0" parTransId="{D385794B-38D2-4C34-ADA6-D37077238CE5}" sibTransId="{70D489C5-F19E-4442-AB42-811879E76CC8}"/>
    <dgm:cxn modelId="{6AC8A190-80BF-491A-A7AD-4E6B4496F24A}" type="presOf" srcId="{B405BD1A-DC98-4075-A699-D2AAB710FBA5}" destId="{284D9196-1E5D-4D8F-A691-3955758D4208}" srcOrd="0" destOrd="0" presId="urn:microsoft.com/office/officeart/2005/8/layout/process4"/>
    <dgm:cxn modelId="{DA30B598-78AD-4B21-953B-CB7AED282A8C}" srcId="{B405BD1A-DC98-4075-A699-D2AAB710FBA5}" destId="{8989920F-7A70-435E-B1FC-E1465FE2BF81}" srcOrd="1" destOrd="0" parTransId="{8DB6CEFC-5060-4BA1-A158-136FA9DBBE1C}" sibTransId="{58AD0CEE-E31B-4BE6-9913-2D0F2FD55D15}"/>
    <dgm:cxn modelId="{58CE76CE-CB0B-49CC-8605-A8F0A92BF046}" type="presOf" srcId="{5CEC74AD-0E82-45B5-BC89-FAC891233F56}" destId="{2526E7A0-69AD-402F-8000-8C5D9AA4FE74}" srcOrd="0" destOrd="0" presId="urn:microsoft.com/office/officeart/2005/8/layout/process4"/>
    <dgm:cxn modelId="{FB7D84D7-5FAF-45FE-AFE3-53F9E40E29C0}" type="presOf" srcId="{71F47385-696B-45BA-B0D2-9992ED61BE5A}" destId="{FFB25AA7-C998-49C2-80F3-E000B454C3EB}" srcOrd="0" destOrd="0" presId="urn:microsoft.com/office/officeart/2005/8/layout/process4"/>
    <dgm:cxn modelId="{461002E7-5A4B-434B-9C55-B137996EAF5B}" srcId="{B405BD1A-DC98-4075-A699-D2AAB710FBA5}" destId="{0EA6B619-A7C0-4036-831E-2A9B1DEAF91E}" srcOrd="0" destOrd="0" parTransId="{A5914080-07F1-4416-87D6-2B69F871181C}" sibTransId="{3717FA0F-6C43-49D8-B110-7656B469DB79}"/>
    <dgm:cxn modelId="{DFE644F2-1F1D-4B60-B78A-1C14EE229100}" srcId="{B405BD1A-DC98-4075-A699-D2AAB710FBA5}" destId="{15BFF254-C080-4C20-9B96-8BEC4B93134F}" srcOrd="2" destOrd="0" parTransId="{556B77A3-A2CB-4379-B631-0CCCAB5832D9}" sibTransId="{1CB12CD6-AEC3-4FAF-9697-F0DDBAEAB678}"/>
    <dgm:cxn modelId="{08AB938C-33CD-4FD4-921E-5AAD2D808763}" type="presParOf" srcId="{284D9196-1E5D-4D8F-A691-3955758D4208}" destId="{0E60FAF8-DBA9-459F-958E-1341ACDB2A83}" srcOrd="0" destOrd="0" presId="urn:microsoft.com/office/officeart/2005/8/layout/process4"/>
    <dgm:cxn modelId="{EC1ECCE1-2A39-4110-8B83-9672D21EB2E0}" type="presParOf" srcId="{0E60FAF8-DBA9-459F-958E-1341ACDB2A83}" destId="{2526E7A0-69AD-402F-8000-8C5D9AA4FE74}" srcOrd="0" destOrd="0" presId="urn:microsoft.com/office/officeart/2005/8/layout/process4"/>
    <dgm:cxn modelId="{7992F649-8DBA-4A5C-800C-D72CE73F274F}" type="presParOf" srcId="{284D9196-1E5D-4D8F-A691-3955758D4208}" destId="{175B5E26-1CBB-4BA4-BA1B-782282A167E1}" srcOrd="1" destOrd="0" presId="urn:microsoft.com/office/officeart/2005/8/layout/process4"/>
    <dgm:cxn modelId="{970387CB-417F-4753-9DB5-10BE8884A080}" type="presParOf" srcId="{284D9196-1E5D-4D8F-A691-3955758D4208}" destId="{958456D9-BDDA-4320-A558-54B4819AA57A}" srcOrd="2" destOrd="0" presId="urn:microsoft.com/office/officeart/2005/8/layout/process4"/>
    <dgm:cxn modelId="{6591E31F-085E-4A04-8155-BF7E5F6773FD}" type="presParOf" srcId="{958456D9-BDDA-4320-A558-54B4819AA57A}" destId="{FFB25AA7-C998-49C2-80F3-E000B454C3EB}" srcOrd="0" destOrd="0" presId="urn:microsoft.com/office/officeart/2005/8/layout/process4"/>
    <dgm:cxn modelId="{E59590C2-83DC-4C7F-BD40-0E486B32B0BD}" type="presParOf" srcId="{284D9196-1E5D-4D8F-A691-3955758D4208}" destId="{26986EC3-6D0E-4CF0-B1DE-164ED957CB6C}" srcOrd="3" destOrd="0" presId="urn:microsoft.com/office/officeart/2005/8/layout/process4"/>
    <dgm:cxn modelId="{CD9185E0-0BAE-482C-B4DF-20AB1B2871C8}" type="presParOf" srcId="{284D9196-1E5D-4D8F-A691-3955758D4208}" destId="{9574159B-157E-4C26-A69A-21A968C6680E}" srcOrd="4" destOrd="0" presId="urn:microsoft.com/office/officeart/2005/8/layout/process4"/>
    <dgm:cxn modelId="{DBB20868-7DA7-448C-86BF-4ACE3F969F2F}" type="presParOf" srcId="{9574159B-157E-4C26-A69A-21A968C6680E}" destId="{297BD505-C619-4BD4-94FB-35DAE75C686F}" srcOrd="0" destOrd="0" presId="urn:microsoft.com/office/officeart/2005/8/layout/process4"/>
    <dgm:cxn modelId="{14760594-FCF9-4E30-8B00-02525D8113FC}" type="presParOf" srcId="{284D9196-1E5D-4D8F-A691-3955758D4208}" destId="{13733F59-8847-4A2E-B847-E9432B95E074}" srcOrd="5" destOrd="0" presId="urn:microsoft.com/office/officeart/2005/8/layout/process4"/>
    <dgm:cxn modelId="{961A8D25-0007-4565-BD43-225C9C8BE327}" type="presParOf" srcId="{284D9196-1E5D-4D8F-A691-3955758D4208}" destId="{77533B01-7A25-447D-AB2C-661B8485DAF1}" srcOrd="6" destOrd="0" presId="urn:microsoft.com/office/officeart/2005/8/layout/process4"/>
    <dgm:cxn modelId="{46D2359E-D898-4EDC-B032-B88532ADF03A}" type="presParOf" srcId="{77533B01-7A25-447D-AB2C-661B8485DAF1}" destId="{21B929A1-9A4F-478D-9616-0BBB3F5A38BD}" srcOrd="0" destOrd="0" presId="urn:microsoft.com/office/officeart/2005/8/layout/process4"/>
    <dgm:cxn modelId="{0AFA5CAC-4060-406D-9214-095AE2798585}" type="presParOf" srcId="{284D9196-1E5D-4D8F-A691-3955758D4208}" destId="{F1D1BD25-8351-4124-87A3-8B1492E3BDC5}" srcOrd="7" destOrd="0" presId="urn:microsoft.com/office/officeart/2005/8/layout/process4"/>
    <dgm:cxn modelId="{5BA64CBF-C57E-4F6D-A5E5-1C1675EE7A01}" type="presParOf" srcId="{284D9196-1E5D-4D8F-A691-3955758D4208}" destId="{B30DCF5B-A156-4941-AC94-7EEF8C817047}" srcOrd="8" destOrd="0" presId="urn:microsoft.com/office/officeart/2005/8/layout/process4"/>
    <dgm:cxn modelId="{1111DC78-4654-4209-8863-30F581640AF4}" type="presParOf" srcId="{B30DCF5B-A156-4941-AC94-7EEF8C817047}" destId="{B2BC6F74-3DBB-4690-B5A8-36B2CA9164A9}" srcOrd="0" destOrd="0" presId="urn:microsoft.com/office/officeart/2005/8/layout/process4"/>
    <dgm:cxn modelId="{C4A9C624-16E0-493E-9852-3EE528658A63}" type="presParOf" srcId="{284D9196-1E5D-4D8F-A691-3955758D4208}" destId="{ACC9869C-5A4A-4A8E-812D-E28628A4ED97}" srcOrd="9" destOrd="0" presId="urn:microsoft.com/office/officeart/2005/8/layout/process4"/>
    <dgm:cxn modelId="{9C6CD24F-3B75-4127-AF84-82EEA5AF28FE}" type="presParOf" srcId="{284D9196-1E5D-4D8F-A691-3955758D4208}" destId="{62294C2C-37B4-49A5-ABCD-C15EA7188F91}" srcOrd="10" destOrd="0" presId="urn:microsoft.com/office/officeart/2005/8/layout/process4"/>
    <dgm:cxn modelId="{45CDBF20-311B-4506-A6F2-2FE806171830}" type="presParOf" srcId="{62294C2C-37B4-49A5-ABCD-C15EA7188F91}" destId="{54BB2368-BE04-4E6B-8570-715AAB8DBD2C}"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F3C04-5F40-4D4C-9357-C41FF576C051}" type="doc">
      <dgm:prSet loTypeId="urn:microsoft.com/office/officeart/2005/8/layout/process4" loCatId="process" qsTypeId="urn:microsoft.com/office/officeart/2005/8/quickstyle/3d1" qsCatId="3D" csTypeId="urn:microsoft.com/office/officeart/2005/8/colors/accent1_2" csCatId="accent1" phldr="1"/>
      <dgm:spPr/>
      <dgm:t>
        <a:bodyPr/>
        <a:lstStyle/>
        <a:p>
          <a:endParaRPr lang="en-GB"/>
        </a:p>
      </dgm:t>
    </dgm:pt>
    <dgm:pt modelId="{F6C4C660-F457-47AF-ACED-F29049F4CDB8}">
      <dgm:prSet phldrT="[Text]"/>
      <dgm:spPr/>
      <dgm:t>
        <a:bodyPr/>
        <a:lstStyle/>
        <a:p>
          <a:r>
            <a:rPr lang="en-GB" b="0" i="0" dirty="0"/>
            <a:t>Create a column for the class</a:t>
          </a:r>
          <a:endParaRPr lang="en-GB" dirty="0"/>
        </a:p>
      </dgm:t>
    </dgm:pt>
    <dgm:pt modelId="{E696E5B7-B629-4457-B3A3-4AA40334FDA0}" type="parTrans" cxnId="{D8958BDF-A2E5-4A60-88D8-2A4A9961CFB8}">
      <dgm:prSet/>
      <dgm:spPr/>
      <dgm:t>
        <a:bodyPr/>
        <a:lstStyle/>
        <a:p>
          <a:endParaRPr lang="en-GB"/>
        </a:p>
      </dgm:t>
    </dgm:pt>
    <dgm:pt modelId="{A8F0172B-52F4-4974-A38E-3E5FB116E1A0}" type="sibTrans" cxnId="{D8958BDF-A2E5-4A60-88D8-2A4A9961CFB8}">
      <dgm:prSet/>
      <dgm:spPr/>
      <dgm:t>
        <a:bodyPr/>
        <a:lstStyle/>
        <a:p>
          <a:endParaRPr lang="en-GB"/>
        </a:p>
      </dgm:t>
    </dgm:pt>
    <dgm:pt modelId="{5F3C657E-214D-42DF-81D4-9D76A86D56B7}">
      <dgm:prSet/>
      <dgm:spPr/>
      <dgm:t>
        <a:bodyPr/>
        <a:lstStyle/>
        <a:p>
          <a:r>
            <a:rPr lang="en-GB" b="0" i="0"/>
            <a:t>Standardize the data</a:t>
          </a:r>
        </a:p>
      </dgm:t>
    </dgm:pt>
    <dgm:pt modelId="{80D9540B-9D0D-45BE-8054-9F765698FA0A}" type="parTrans" cxnId="{82621212-AABA-48C9-8149-686B2D214B72}">
      <dgm:prSet/>
      <dgm:spPr/>
      <dgm:t>
        <a:bodyPr/>
        <a:lstStyle/>
        <a:p>
          <a:endParaRPr lang="en-GB"/>
        </a:p>
      </dgm:t>
    </dgm:pt>
    <dgm:pt modelId="{02AC58EA-2640-4305-8DDF-539656A3EA05}" type="sibTrans" cxnId="{82621212-AABA-48C9-8149-686B2D214B72}">
      <dgm:prSet/>
      <dgm:spPr/>
      <dgm:t>
        <a:bodyPr/>
        <a:lstStyle/>
        <a:p>
          <a:endParaRPr lang="en-GB"/>
        </a:p>
      </dgm:t>
    </dgm:pt>
    <dgm:pt modelId="{475C0E03-4D9F-44FF-B07C-BF47BAAD1BE6}">
      <dgm:prSet/>
      <dgm:spPr/>
      <dgm:t>
        <a:bodyPr/>
        <a:lstStyle/>
        <a:p>
          <a:r>
            <a:rPr lang="en-GB" b="0" i="0"/>
            <a:t>Split data into training data and test data</a:t>
          </a:r>
        </a:p>
      </dgm:t>
    </dgm:pt>
    <dgm:pt modelId="{1E1A2117-9832-41A1-93AA-32527A1E22B5}" type="parTrans" cxnId="{71E071AB-7591-4522-ACF9-A6E98FBB07BB}">
      <dgm:prSet/>
      <dgm:spPr/>
      <dgm:t>
        <a:bodyPr/>
        <a:lstStyle/>
        <a:p>
          <a:endParaRPr lang="en-GB"/>
        </a:p>
      </dgm:t>
    </dgm:pt>
    <dgm:pt modelId="{786CC61D-13B8-486F-9ACD-35F122F08DCB}" type="sibTrans" cxnId="{71E071AB-7591-4522-ACF9-A6E98FBB07BB}">
      <dgm:prSet/>
      <dgm:spPr/>
      <dgm:t>
        <a:bodyPr/>
        <a:lstStyle/>
        <a:p>
          <a:endParaRPr lang="en-GB"/>
        </a:p>
      </dgm:t>
    </dgm:pt>
    <dgm:pt modelId="{1BD20590-5323-4CD9-BBCF-C0DDFF0A31F7}">
      <dgm:prSet phldrT="[Text]"/>
      <dgm:spPr/>
      <dgm:t>
        <a:bodyPr/>
        <a:lstStyle/>
        <a:p>
          <a:r>
            <a:rPr lang="en-GB" b="0" i="0"/>
            <a:t>Create a GridSearchCV object and fit different ML objects.</a:t>
          </a:r>
          <a:endParaRPr lang="en-GB"/>
        </a:p>
      </dgm:t>
    </dgm:pt>
    <dgm:pt modelId="{12D2C808-DE22-454C-85D8-D152EB580317}" type="parTrans" cxnId="{D92DDA33-C31B-445F-9F3A-CABD7C917041}">
      <dgm:prSet/>
      <dgm:spPr/>
      <dgm:t>
        <a:bodyPr/>
        <a:lstStyle/>
        <a:p>
          <a:endParaRPr lang="en-GB"/>
        </a:p>
      </dgm:t>
    </dgm:pt>
    <dgm:pt modelId="{2E126E3C-A6D1-44FF-8F79-A950E832EC3C}" type="sibTrans" cxnId="{D92DDA33-C31B-445F-9F3A-CABD7C917041}">
      <dgm:prSet/>
      <dgm:spPr/>
      <dgm:t>
        <a:bodyPr/>
        <a:lstStyle/>
        <a:p>
          <a:endParaRPr lang="en-GB"/>
        </a:p>
      </dgm:t>
    </dgm:pt>
    <dgm:pt modelId="{E84E7B3B-9D79-4C75-96AE-547F78634B5A}">
      <dgm:prSet phldrT="[Text]"/>
      <dgm:spPr/>
      <dgm:t>
        <a:bodyPr/>
        <a:lstStyle/>
        <a:p>
          <a:r>
            <a:rPr lang="en-GB" b="0" i="0"/>
            <a:t>Calculate the accuracy on the test data</a:t>
          </a:r>
          <a:endParaRPr lang="en-GB"/>
        </a:p>
      </dgm:t>
    </dgm:pt>
    <dgm:pt modelId="{0D46A468-43D6-4ED4-B9DE-8B02DF717CC1}" type="parTrans" cxnId="{4951E29C-F6E6-4AC1-91D4-12C3DB6E9E30}">
      <dgm:prSet/>
      <dgm:spPr/>
      <dgm:t>
        <a:bodyPr/>
        <a:lstStyle/>
        <a:p>
          <a:endParaRPr lang="en-GB"/>
        </a:p>
      </dgm:t>
    </dgm:pt>
    <dgm:pt modelId="{2CCA3230-2E1E-4999-B34B-55051AC18E28}" type="sibTrans" cxnId="{4951E29C-F6E6-4AC1-91D4-12C3DB6E9E30}">
      <dgm:prSet/>
      <dgm:spPr/>
      <dgm:t>
        <a:bodyPr/>
        <a:lstStyle/>
        <a:p>
          <a:endParaRPr lang="en-GB"/>
        </a:p>
      </dgm:t>
    </dgm:pt>
    <dgm:pt modelId="{4C2CE869-0F76-43C0-AFCB-2AEBDABF2AC9}">
      <dgm:prSet phldrT="[Text]"/>
      <dgm:spPr/>
      <dgm:t>
        <a:bodyPr/>
        <a:lstStyle/>
        <a:p>
          <a:r>
            <a:rPr lang="en-GB"/>
            <a:t>Choose the best ML method</a:t>
          </a:r>
        </a:p>
      </dgm:t>
    </dgm:pt>
    <dgm:pt modelId="{A62DDC84-4FF7-4B29-87A6-CE713EBB62CB}" type="parTrans" cxnId="{1C306F18-4728-4FE8-A36A-46339D2AF3C3}">
      <dgm:prSet/>
      <dgm:spPr/>
      <dgm:t>
        <a:bodyPr/>
        <a:lstStyle/>
        <a:p>
          <a:endParaRPr lang="en-GB"/>
        </a:p>
      </dgm:t>
    </dgm:pt>
    <dgm:pt modelId="{6B35FCF7-43C6-4D93-8E0C-0055FF22BC5B}" type="sibTrans" cxnId="{1C306F18-4728-4FE8-A36A-46339D2AF3C3}">
      <dgm:prSet/>
      <dgm:spPr/>
      <dgm:t>
        <a:bodyPr/>
        <a:lstStyle/>
        <a:p>
          <a:endParaRPr lang="en-GB"/>
        </a:p>
      </dgm:t>
    </dgm:pt>
    <dgm:pt modelId="{2F56096B-0E48-41AF-BE65-426AE8689B52}">
      <dgm:prSet phldrT="[Text]"/>
      <dgm:spPr/>
      <dgm:t>
        <a:bodyPr/>
        <a:lstStyle/>
        <a:p>
          <a:r>
            <a:rPr lang="en-GB" b="0" i="0"/>
            <a:t>Compare the predictions with the real labels</a:t>
          </a:r>
          <a:endParaRPr lang="en-GB"/>
        </a:p>
      </dgm:t>
    </dgm:pt>
    <dgm:pt modelId="{71340EC1-DC85-4340-BB7B-6639DEB98A47}" type="parTrans" cxnId="{D332A9A5-DF0E-420D-9F08-ED2FCF9E21A0}">
      <dgm:prSet/>
      <dgm:spPr/>
      <dgm:t>
        <a:bodyPr/>
        <a:lstStyle/>
        <a:p>
          <a:endParaRPr lang="en-GB"/>
        </a:p>
      </dgm:t>
    </dgm:pt>
    <dgm:pt modelId="{761E493C-B4AF-4A9B-AE83-8175A90AE949}" type="sibTrans" cxnId="{D332A9A5-DF0E-420D-9F08-ED2FCF9E21A0}">
      <dgm:prSet/>
      <dgm:spPr/>
      <dgm:t>
        <a:bodyPr/>
        <a:lstStyle/>
        <a:p>
          <a:endParaRPr lang="en-GB"/>
        </a:p>
      </dgm:t>
    </dgm:pt>
    <dgm:pt modelId="{FFEC1C9B-31D4-4A35-89A7-AA876C7F66DF}" type="pres">
      <dgm:prSet presAssocID="{14FF3C04-5F40-4D4C-9357-C41FF576C051}" presName="Name0" presStyleCnt="0">
        <dgm:presLayoutVars>
          <dgm:dir/>
          <dgm:animLvl val="lvl"/>
          <dgm:resizeHandles val="exact"/>
        </dgm:presLayoutVars>
      </dgm:prSet>
      <dgm:spPr/>
    </dgm:pt>
    <dgm:pt modelId="{9122B6DC-F105-4370-942E-7114D4F255BA}" type="pres">
      <dgm:prSet presAssocID="{2F56096B-0E48-41AF-BE65-426AE8689B52}" presName="boxAndChildren" presStyleCnt="0"/>
      <dgm:spPr/>
    </dgm:pt>
    <dgm:pt modelId="{EA20DBDD-8099-45D8-8FDF-BB7DDB57F794}" type="pres">
      <dgm:prSet presAssocID="{2F56096B-0E48-41AF-BE65-426AE8689B52}" presName="parentTextBox" presStyleLbl="node1" presStyleIdx="0" presStyleCnt="7"/>
      <dgm:spPr/>
    </dgm:pt>
    <dgm:pt modelId="{03C6AB32-16A0-474A-B314-BF3CBE5D178F}" type="pres">
      <dgm:prSet presAssocID="{6B35FCF7-43C6-4D93-8E0C-0055FF22BC5B}" presName="sp" presStyleCnt="0"/>
      <dgm:spPr/>
    </dgm:pt>
    <dgm:pt modelId="{87D79A79-032E-4A88-821D-167078BC53D4}" type="pres">
      <dgm:prSet presAssocID="{4C2CE869-0F76-43C0-AFCB-2AEBDABF2AC9}" presName="arrowAndChildren" presStyleCnt="0"/>
      <dgm:spPr/>
    </dgm:pt>
    <dgm:pt modelId="{E23757BB-6522-40A4-852C-A9C862BF2C79}" type="pres">
      <dgm:prSet presAssocID="{4C2CE869-0F76-43C0-AFCB-2AEBDABF2AC9}" presName="parentTextArrow" presStyleLbl="node1" presStyleIdx="1" presStyleCnt="7"/>
      <dgm:spPr/>
    </dgm:pt>
    <dgm:pt modelId="{19BA4682-9E98-44B8-84A2-0C273681427F}" type="pres">
      <dgm:prSet presAssocID="{2CCA3230-2E1E-4999-B34B-55051AC18E28}" presName="sp" presStyleCnt="0"/>
      <dgm:spPr/>
    </dgm:pt>
    <dgm:pt modelId="{8F17A939-144E-46A3-A286-1472A530FDA0}" type="pres">
      <dgm:prSet presAssocID="{E84E7B3B-9D79-4C75-96AE-547F78634B5A}" presName="arrowAndChildren" presStyleCnt="0"/>
      <dgm:spPr/>
    </dgm:pt>
    <dgm:pt modelId="{62351045-6284-4708-98DE-FE1D63CE8042}" type="pres">
      <dgm:prSet presAssocID="{E84E7B3B-9D79-4C75-96AE-547F78634B5A}" presName="parentTextArrow" presStyleLbl="node1" presStyleIdx="2" presStyleCnt="7"/>
      <dgm:spPr/>
    </dgm:pt>
    <dgm:pt modelId="{04AAE06D-EFFB-450A-A1F3-F279EACCF769}" type="pres">
      <dgm:prSet presAssocID="{2E126E3C-A6D1-44FF-8F79-A950E832EC3C}" presName="sp" presStyleCnt="0"/>
      <dgm:spPr/>
    </dgm:pt>
    <dgm:pt modelId="{904CA856-E21A-4184-BA1F-B627C5818861}" type="pres">
      <dgm:prSet presAssocID="{1BD20590-5323-4CD9-BBCF-C0DDFF0A31F7}" presName="arrowAndChildren" presStyleCnt="0"/>
      <dgm:spPr/>
    </dgm:pt>
    <dgm:pt modelId="{67F8ADA6-51D7-4B04-994D-4959F6B2DBF7}" type="pres">
      <dgm:prSet presAssocID="{1BD20590-5323-4CD9-BBCF-C0DDFF0A31F7}" presName="parentTextArrow" presStyleLbl="node1" presStyleIdx="3" presStyleCnt="7"/>
      <dgm:spPr/>
    </dgm:pt>
    <dgm:pt modelId="{1D8A972B-5380-48D5-9478-616AD82B9C70}" type="pres">
      <dgm:prSet presAssocID="{786CC61D-13B8-486F-9ACD-35F122F08DCB}" presName="sp" presStyleCnt="0"/>
      <dgm:spPr/>
    </dgm:pt>
    <dgm:pt modelId="{ACA1036A-F953-4621-A1EC-27F88D8D280F}" type="pres">
      <dgm:prSet presAssocID="{475C0E03-4D9F-44FF-B07C-BF47BAAD1BE6}" presName="arrowAndChildren" presStyleCnt="0"/>
      <dgm:spPr/>
    </dgm:pt>
    <dgm:pt modelId="{60B53CE8-EC53-46F9-8160-5C889EC56557}" type="pres">
      <dgm:prSet presAssocID="{475C0E03-4D9F-44FF-B07C-BF47BAAD1BE6}" presName="parentTextArrow" presStyleLbl="node1" presStyleIdx="4" presStyleCnt="7"/>
      <dgm:spPr/>
    </dgm:pt>
    <dgm:pt modelId="{745520C4-24E1-4F13-AA96-2CE3622ADE61}" type="pres">
      <dgm:prSet presAssocID="{02AC58EA-2640-4305-8DDF-539656A3EA05}" presName="sp" presStyleCnt="0"/>
      <dgm:spPr/>
    </dgm:pt>
    <dgm:pt modelId="{E5B9ED3F-7520-4919-8AF1-849C818127DC}" type="pres">
      <dgm:prSet presAssocID="{5F3C657E-214D-42DF-81D4-9D76A86D56B7}" presName="arrowAndChildren" presStyleCnt="0"/>
      <dgm:spPr/>
    </dgm:pt>
    <dgm:pt modelId="{824AE461-13CB-464E-BCF9-6D11E82F5561}" type="pres">
      <dgm:prSet presAssocID="{5F3C657E-214D-42DF-81D4-9D76A86D56B7}" presName="parentTextArrow" presStyleLbl="node1" presStyleIdx="5" presStyleCnt="7"/>
      <dgm:spPr/>
    </dgm:pt>
    <dgm:pt modelId="{0595C95E-054A-400B-A770-FAA6E72A3A71}" type="pres">
      <dgm:prSet presAssocID="{A8F0172B-52F4-4974-A38E-3E5FB116E1A0}" presName="sp" presStyleCnt="0"/>
      <dgm:spPr/>
    </dgm:pt>
    <dgm:pt modelId="{C4DB7157-7349-4A24-A490-E80DA8B513F2}" type="pres">
      <dgm:prSet presAssocID="{F6C4C660-F457-47AF-ACED-F29049F4CDB8}" presName="arrowAndChildren" presStyleCnt="0"/>
      <dgm:spPr/>
    </dgm:pt>
    <dgm:pt modelId="{C35D3129-C1D1-40CA-8984-9EB4BB18837D}" type="pres">
      <dgm:prSet presAssocID="{F6C4C660-F457-47AF-ACED-F29049F4CDB8}" presName="parentTextArrow" presStyleLbl="node1" presStyleIdx="6" presStyleCnt="7"/>
      <dgm:spPr/>
    </dgm:pt>
  </dgm:ptLst>
  <dgm:cxnLst>
    <dgm:cxn modelId="{82621212-AABA-48C9-8149-686B2D214B72}" srcId="{14FF3C04-5F40-4D4C-9357-C41FF576C051}" destId="{5F3C657E-214D-42DF-81D4-9D76A86D56B7}" srcOrd="1" destOrd="0" parTransId="{80D9540B-9D0D-45BE-8054-9F765698FA0A}" sibTransId="{02AC58EA-2640-4305-8DDF-539656A3EA05}"/>
    <dgm:cxn modelId="{1C306F18-4728-4FE8-A36A-46339D2AF3C3}" srcId="{14FF3C04-5F40-4D4C-9357-C41FF576C051}" destId="{4C2CE869-0F76-43C0-AFCB-2AEBDABF2AC9}" srcOrd="5" destOrd="0" parTransId="{A62DDC84-4FF7-4B29-87A6-CE713EBB62CB}" sibTransId="{6B35FCF7-43C6-4D93-8E0C-0055FF22BC5B}"/>
    <dgm:cxn modelId="{D92DDA33-C31B-445F-9F3A-CABD7C917041}" srcId="{14FF3C04-5F40-4D4C-9357-C41FF576C051}" destId="{1BD20590-5323-4CD9-BBCF-C0DDFF0A31F7}" srcOrd="3" destOrd="0" parTransId="{12D2C808-DE22-454C-85D8-D152EB580317}" sibTransId="{2E126E3C-A6D1-44FF-8F79-A950E832EC3C}"/>
    <dgm:cxn modelId="{F640264B-CE40-4123-A014-6A1DD3D7A037}" type="presOf" srcId="{4C2CE869-0F76-43C0-AFCB-2AEBDABF2AC9}" destId="{E23757BB-6522-40A4-852C-A9C862BF2C79}" srcOrd="0" destOrd="0" presId="urn:microsoft.com/office/officeart/2005/8/layout/process4"/>
    <dgm:cxn modelId="{BF1D6F6F-F730-43AC-8AD7-595394BBD21F}" type="presOf" srcId="{F6C4C660-F457-47AF-ACED-F29049F4CDB8}" destId="{C35D3129-C1D1-40CA-8984-9EB4BB18837D}" srcOrd="0" destOrd="0" presId="urn:microsoft.com/office/officeart/2005/8/layout/process4"/>
    <dgm:cxn modelId="{CCE1B170-CA74-4494-AF1D-45C3A7CACA95}" type="presOf" srcId="{E84E7B3B-9D79-4C75-96AE-547F78634B5A}" destId="{62351045-6284-4708-98DE-FE1D63CE8042}" srcOrd="0" destOrd="0" presId="urn:microsoft.com/office/officeart/2005/8/layout/process4"/>
    <dgm:cxn modelId="{6988EB56-79F6-411F-BBB8-4879BE13D10A}" type="presOf" srcId="{1BD20590-5323-4CD9-BBCF-C0DDFF0A31F7}" destId="{67F8ADA6-51D7-4B04-994D-4959F6B2DBF7}" srcOrd="0" destOrd="0" presId="urn:microsoft.com/office/officeart/2005/8/layout/process4"/>
    <dgm:cxn modelId="{DAF6437A-0E6C-4E14-9185-01505FF8376C}" type="presOf" srcId="{5F3C657E-214D-42DF-81D4-9D76A86D56B7}" destId="{824AE461-13CB-464E-BCF9-6D11E82F5561}" srcOrd="0" destOrd="0" presId="urn:microsoft.com/office/officeart/2005/8/layout/process4"/>
    <dgm:cxn modelId="{4951E29C-F6E6-4AC1-91D4-12C3DB6E9E30}" srcId="{14FF3C04-5F40-4D4C-9357-C41FF576C051}" destId="{E84E7B3B-9D79-4C75-96AE-547F78634B5A}" srcOrd="4" destOrd="0" parTransId="{0D46A468-43D6-4ED4-B9DE-8B02DF717CC1}" sibTransId="{2CCA3230-2E1E-4999-B34B-55051AC18E28}"/>
    <dgm:cxn modelId="{D332A9A5-DF0E-420D-9F08-ED2FCF9E21A0}" srcId="{14FF3C04-5F40-4D4C-9357-C41FF576C051}" destId="{2F56096B-0E48-41AF-BE65-426AE8689B52}" srcOrd="6" destOrd="0" parTransId="{71340EC1-DC85-4340-BB7B-6639DEB98A47}" sibTransId="{761E493C-B4AF-4A9B-AE83-8175A90AE949}"/>
    <dgm:cxn modelId="{46CB2BA7-CF6B-403B-86AA-944F68B48753}" type="presOf" srcId="{14FF3C04-5F40-4D4C-9357-C41FF576C051}" destId="{FFEC1C9B-31D4-4A35-89A7-AA876C7F66DF}" srcOrd="0" destOrd="0" presId="urn:microsoft.com/office/officeart/2005/8/layout/process4"/>
    <dgm:cxn modelId="{71E071AB-7591-4522-ACF9-A6E98FBB07BB}" srcId="{14FF3C04-5F40-4D4C-9357-C41FF576C051}" destId="{475C0E03-4D9F-44FF-B07C-BF47BAAD1BE6}" srcOrd="2" destOrd="0" parTransId="{1E1A2117-9832-41A1-93AA-32527A1E22B5}" sibTransId="{786CC61D-13B8-486F-9ACD-35F122F08DCB}"/>
    <dgm:cxn modelId="{41D1A1AB-FDCA-4EC8-99A5-D684D8C92042}" type="presOf" srcId="{2F56096B-0E48-41AF-BE65-426AE8689B52}" destId="{EA20DBDD-8099-45D8-8FDF-BB7DDB57F794}" srcOrd="0" destOrd="0" presId="urn:microsoft.com/office/officeart/2005/8/layout/process4"/>
    <dgm:cxn modelId="{D8958BDF-A2E5-4A60-88D8-2A4A9961CFB8}" srcId="{14FF3C04-5F40-4D4C-9357-C41FF576C051}" destId="{F6C4C660-F457-47AF-ACED-F29049F4CDB8}" srcOrd="0" destOrd="0" parTransId="{E696E5B7-B629-4457-B3A3-4AA40334FDA0}" sibTransId="{A8F0172B-52F4-4974-A38E-3E5FB116E1A0}"/>
    <dgm:cxn modelId="{8D6D4BF9-CFE8-42E4-97DB-9D6BAEC2DB6A}" type="presOf" srcId="{475C0E03-4D9F-44FF-B07C-BF47BAAD1BE6}" destId="{60B53CE8-EC53-46F9-8160-5C889EC56557}" srcOrd="0" destOrd="0" presId="urn:microsoft.com/office/officeart/2005/8/layout/process4"/>
    <dgm:cxn modelId="{BA3E5F10-B767-4D12-A37B-F713AD61DDD2}" type="presParOf" srcId="{FFEC1C9B-31D4-4A35-89A7-AA876C7F66DF}" destId="{9122B6DC-F105-4370-942E-7114D4F255BA}" srcOrd="0" destOrd="0" presId="urn:microsoft.com/office/officeart/2005/8/layout/process4"/>
    <dgm:cxn modelId="{5432F574-DBAA-4FE7-9DA6-8812B9A24CFF}" type="presParOf" srcId="{9122B6DC-F105-4370-942E-7114D4F255BA}" destId="{EA20DBDD-8099-45D8-8FDF-BB7DDB57F794}" srcOrd="0" destOrd="0" presId="urn:microsoft.com/office/officeart/2005/8/layout/process4"/>
    <dgm:cxn modelId="{38D1869F-4D5C-4D3B-8272-6555BC218829}" type="presParOf" srcId="{FFEC1C9B-31D4-4A35-89A7-AA876C7F66DF}" destId="{03C6AB32-16A0-474A-B314-BF3CBE5D178F}" srcOrd="1" destOrd="0" presId="urn:microsoft.com/office/officeart/2005/8/layout/process4"/>
    <dgm:cxn modelId="{48FC4839-FD8E-4BFE-8444-54B2AF99CBC3}" type="presParOf" srcId="{FFEC1C9B-31D4-4A35-89A7-AA876C7F66DF}" destId="{87D79A79-032E-4A88-821D-167078BC53D4}" srcOrd="2" destOrd="0" presId="urn:microsoft.com/office/officeart/2005/8/layout/process4"/>
    <dgm:cxn modelId="{D86F775C-74CB-44B7-9007-253C0A685561}" type="presParOf" srcId="{87D79A79-032E-4A88-821D-167078BC53D4}" destId="{E23757BB-6522-40A4-852C-A9C862BF2C79}" srcOrd="0" destOrd="0" presId="urn:microsoft.com/office/officeart/2005/8/layout/process4"/>
    <dgm:cxn modelId="{54450702-3E82-4C7D-87DB-2F9E4B1BC7B4}" type="presParOf" srcId="{FFEC1C9B-31D4-4A35-89A7-AA876C7F66DF}" destId="{19BA4682-9E98-44B8-84A2-0C273681427F}" srcOrd="3" destOrd="0" presId="urn:microsoft.com/office/officeart/2005/8/layout/process4"/>
    <dgm:cxn modelId="{88D656CC-2AF6-4FBF-96ED-7084C150D654}" type="presParOf" srcId="{FFEC1C9B-31D4-4A35-89A7-AA876C7F66DF}" destId="{8F17A939-144E-46A3-A286-1472A530FDA0}" srcOrd="4" destOrd="0" presId="urn:microsoft.com/office/officeart/2005/8/layout/process4"/>
    <dgm:cxn modelId="{B1A3BF68-7595-41D2-AB8B-0AD92A9E8DD4}" type="presParOf" srcId="{8F17A939-144E-46A3-A286-1472A530FDA0}" destId="{62351045-6284-4708-98DE-FE1D63CE8042}" srcOrd="0" destOrd="0" presId="urn:microsoft.com/office/officeart/2005/8/layout/process4"/>
    <dgm:cxn modelId="{79B3886A-F0EA-4976-9631-0821F647C4EE}" type="presParOf" srcId="{FFEC1C9B-31D4-4A35-89A7-AA876C7F66DF}" destId="{04AAE06D-EFFB-450A-A1F3-F279EACCF769}" srcOrd="5" destOrd="0" presId="urn:microsoft.com/office/officeart/2005/8/layout/process4"/>
    <dgm:cxn modelId="{1EE72206-83E7-4CBF-9D55-790B8543B425}" type="presParOf" srcId="{FFEC1C9B-31D4-4A35-89A7-AA876C7F66DF}" destId="{904CA856-E21A-4184-BA1F-B627C5818861}" srcOrd="6" destOrd="0" presId="urn:microsoft.com/office/officeart/2005/8/layout/process4"/>
    <dgm:cxn modelId="{B51C268B-C69A-4670-87BC-8A7EBF15E58C}" type="presParOf" srcId="{904CA856-E21A-4184-BA1F-B627C5818861}" destId="{67F8ADA6-51D7-4B04-994D-4959F6B2DBF7}" srcOrd="0" destOrd="0" presId="urn:microsoft.com/office/officeart/2005/8/layout/process4"/>
    <dgm:cxn modelId="{55310F64-34BF-416C-969B-D0DF6B9D3E90}" type="presParOf" srcId="{FFEC1C9B-31D4-4A35-89A7-AA876C7F66DF}" destId="{1D8A972B-5380-48D5-9478-616AD82B9C70}" srcOrd="7" destOrd="0" presId="urn:microsoft.com/office/officeart/2005/8/layout/process4"/>
    <dgm:cxn modelId="{3980C373-0FAB-4162-98B8-8865CE2993F0}" type="presParOf" srcId="{FFEC1C9B-31D4-4A35-89A7-AA876C7F66DF}" destId="{ACA1036A-F953-4621-A1EC-27F88D8D280F}" srcOrd="8" destOrd="0" presId="urn:microsoft.com/office/officeart/2005/8/layout/process4"/>
    <dgm:cxn modelId="{CC8A0AFE-294B-4EAB-BFB3-9F4236ECC5C9}" type="presParOf" srcId="{ACA1036A-F953-4621-A1EC-27F88D8D280F}" destId="{60B53CE8-EC53-46F9-8160-5C889EC56557}" srcOrd="0" destOrd="0" presId="urn:microsoft.com/office/officeart/2005/8/layout/process4"/>
    <dgm:cxn modelId="{6E18AF24-C8FF-4BF4-A1BD-A01EC2D4C50A}" type="presParOf" srcId="{FFEC1C9B-31D4-4A35-89A7-AA876C7F66DF}" destId="{745520C4-24E1-4F13-AA96-2CE3622ADE61}" srcOrd="9" destOrd="0" presId="urn:microsoft.com/office/officeart/2005/8/layout/process4"/>
    <dgm:cxn modelId="{3ED81C6B-B3E2-42BC-A6E2-681CFF10084A}" type="presParOf" srcId="{FFEC1C9B-31D4-4A35-89A7-AA876C7F66DF}" destId="{E5B9ED3F-7520-4919-8AF1-849C818127DC}" srcOrd="10" destOrd="0" presId="urn:microsoft.com/office/officeart/2005/8/layout/process4"/>
    <dgm:cxn modelId="{7B6EE755-87AA-4950-B39E-9C7A1436F8E4}" type="presParOf" srcId="{E5B9ED3F-7520-4919-8AF1-849C818127DC}" destId="{824AE461-13CB-464E-BCF9-6D11E82F5561}" srcOrd="0" destOrd="0" presId="urn:microsoft.com/office/officeart/2005/8/layout/process4"/>
    <dgm:cxn modelId="{750FF3FC-77FD-45E5-A5DF-585D0C6FFF61}" type="presParOf" srcId="{FFEC1C9B-31D4-4A35-89A7-AA876C7F66DF}" destId="{0595C95E-054A-400B-A770-FAA6E72A3A71}" srcOrd="11" destOrd="0" presId="urn:microsoft.com/office/officeart/2005/8/layout/process4"/>
    <dgm:cxn modelId="{E82EE532-D3BA-4FA7-9E0C-46B59D285916}" type="presParOf" srcId="{FFEC1C9B-31D4-4A35-89A7-AA876C7F66DF}" destId="{C4DB7157-7349-4A24-A490-E80DA8B513F2}" srcOrd="12" destOrd="0" presId="urn:microsoft.com/office/officeart/2005/8/layout/process4"/>
    <dgm:cxn modelId="{B5F0E5F4-DCA7-4D61-87E2-8554631842BB}" type="presParOf" srcId="{C4DB7157-7349-4A24-A490-E80DA8B513F2}" destId="{C35D3129-C1D1-40CA-8984-9EB4BB18837D}"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2CB18-4360-41F0-8036-0E2A304A69A4}">
      <dsp:nvSpPr>
        <dsp:cNvPr id="0" name=""/>
        <dsp:cNvSpPr/>
      </dsp:nvSpPr>
      <dsp:spPr>
        <a:xfrm>
          <a:off x="1388984" y="1088"/>
          <a:ext cx="3517602" cy="387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Request SpaceX APIs</a:t>
          </a:r>
        </a:p>
      </dsp:txBody>
      <dsp:txXfrm>
        <a:off x="1400330" y="12434"/>
        <a:ext cx="3494910" cy="364675"/>
      </dsp:txXfrm>
    </dsp:sp>
    <dsp:sp modelId="{9B7BF8D4-DFC8-4D5A-9784-4A35F0C5C6D1}">
      <dsp:nvSpPr>
        <dsp:cNvPr id="0" name=""/>
        <dsp:cNvSpPr/>
      </dsp:nvSpPr>
      <dsp:spPr>
        <a:xfrm rot="5400000">
          <a:off x="3075154" y="398139"/>
          <a:ext cx="145262" cy="174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095491" y="412666"/>
        <a:ext cx="104589" cy="101683"/>
      </dsp:txXfrm>
    </dsp:sp>
    <dsp:sp modelId="{68A48A44-BAC3-4C24-8887-7C6D7782C88D}">
      <dsp:nvSpPr>
        <dsp:cNvPr id="0" name=""/>
        <dsp:cNvSpPr/>
      </dsp:nvSpPr>
      <dsp:spPr>
        <a:xfrm>
          <a:off x="1394113" y="582138"/>
          <a:ext cx="3507344" cy="387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+JSON file (decode the response content)</a:t>
          </a:r>
        </a:p>
      </dsp:txBody>
      <dsp:txXfrm>
        <a:off x="1405459" y="593484"/>
        <a:ext cx="3484652" cy="364675"/>
      </dsp:txXfrm>
    </dsp:sp>
    <dsp:sp modelId="{87C51369-DFEB-4C14-96C4-CA934A875D6B}">
      <dsp:nvSpPr>
        <dsp:cNvPr id="0" name=""/>
        <dsp:cNvSpPr/>
      </dsp:nvSpPr>
      <dsp:spPr>
        <a:xfrm rot="5400000">
          <a:off x="3075154" y="979189"/>
          <a:ext cx="145262" cy="174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095491" y="993716"/>
        <a:ext cx="104589" cy="101683"/>
      </dsp:txXfrm>
    </dsp:sp>
    <dsp:sp modelId="{AD251D08-E0CB-4B39-8E29-F73FCC9843D1}">
      <dsp:nvSpPr>
        <dsp:cNvPr id="0" name=""/>
        <dsp:cNvSpPr/>
      </dsp:nvSpPr>
      <dsp:spPr>
        <a:xfrm>
          <a:off x="1383344" y="1163189"/>
          <a:ext cx="3528882" cy="387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Turn JOON to </a:t>
          </a:r>
          <a:r>
            <a:rPr lang="en-US" sz="1300" kern="1200" dirty="0" err="1"/>
            <a:t>DataFrame</a:t>
          </a:r>
          <a:endParaRPr lang="en-US" sz="1300" kern="1200" dirty="0"/>
        </a:p>
      </dsp:txBody>
      <dsp:txXfrm>
        <a:off x="1394690" y="1174535"/>
        <a:ext cx="3506190" cy="364675"/>
      </dsp:txXfrm>
    </dsp:sp>
    <dsp:sp modelId="{26DF12BA-C50A-4863-AEAF-FC8E2F1F10FF}">
      <dsp:nvSpPr>
        <dsp:cNvPr id="0" name=""/>
        <dsp:cNvSpPr/>
      </dsp:nvSpPr>
      <dsp:spPr>
        <a:xfrm rot="5400000">
          <a:off x="3075154" y="1560240"/>
          <a:ext cx="145262" cy="174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095491" y="1574767"/>
        <a:ext cx="104589" cy="101683"/>
      </dsp:txXfrm>
    </dsp:sp>
    <dsp:sp modelId="{38F19136-138B-49F5-8F36-5938EA29F5C4}">
      <dsp:nvSpPr>
        <dsp:cNvPr id="0" name=""/>
        <dsp:cNvSpPr/>
      </dsp:nvSpPr>
      <dsp:spPr>
        <a:xfrm>
          <a:off x="1410762" y="1744239"/>
          <a:ext cx="3474046" cy="387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Dictionary relevant data</a:t>
          </a:r>
        </a:p>
      </dsp:txBody>
      <dsp:txXfrm>
        <a:off x="1422108" y="1755585"/>
        <a:ext cx="3451354" cy="364675"/>
      </dsp:txXfrm>
    </dsp:sp>
    <dsp:sp modelId="{4DA6AD9B-086E-41E2-B3EC-9CAF6697DB07}">
      <dsp:nvSpPr>
        <dsp:cNvPr id="0" name=""/>
        <dsp:cNvSpPr/>
      </dsp:nvSpPr>
      <dsp:spPr>
        <a:xfrm rot="5400000">
          <a:off x="3075154" y="2141290"/>
          <a:ext cx="145262" cy="174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095491" y="2155817"/>
        <a:ext cx="104589" cy="101683"/>
      </dsp:txXfrm>
    </dsp:sp>
    <dsp:sp modelId="{39B45697-0F7F-4BBB-A531-A66DADE10AD7}">
      <dsp:nvSpPr>
        <dsp:cNvPr id="0" name=""/>
        <dsp:cNvSpPr/>
      </dsp:nvSpPr>
      <dsp:spPr>
        <a:xfrm>
          <a:off x="1404889" y="2325290"/>
          <a:ext cx="3485791" cy="387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Cast dictionary to </a:t>
          </a:r>
          <a:r>
            <a:rPr lang="en-US" sz="1300" kern="1200" dirty="0" err="1"/>
            <a:t>dataframe</a:t>
          </a:r>
          <a:endParaRPr lang="en-US" sz="1300" kern="1200" dirty="0"/>
        </a:p>
      </dsp:txBody>
      <dsp:txXfrm>
        <a:off x="1416235" y="2336636"/>
        <a:ext cx="3463099" cy="364675"/>
      </dsp:txXfrm>
    </dsp:sp>
    <dsp:sp modelId="{DC0A2898-7927-41C6-98E6-32615E7CBEB2}">
      <dsp:nvSpPr>
        <dsp:cNvPr id="0" name=""/>
        <dsp:cNvSpPr/>
      </dsp:nvSpPr>
      <dsp:spPr>
        <a:xfrm rot="5400000">
          <a:off x="3075154" y="2722341"/>
          <a:ext cx="145262" cy="174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095491" y="2736868"/>
        <a:ext cx="104589" cy="101683"/>
      </dsp:txXfrm>
    </dsp:sp>
    <dsp:sp modelId="{4E623BA0-4527-4292-9127-F1A98A830357}">
      <dsp:nvSpPr>
        <dsp:cNvPr id="0" name=""/>
        <dsp:cNvSpPr/>
      </dsp:nvSpPr>
      <dsp:spPr>
        <a:xfrm>
          <a:off x="1432532" y="2906340"/>
          <a:ext cx="3430506" cy="387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Filter the data to only include Falcon 9 launch</a:t>
          </a:r>
        </a:p>
      </dsp:txBody>
      <dsp:txXfrm>
        <a:off x="1443878" y="2917686"/>
        <a:ext cx="3407814" cy="364675"/>
      </dsp:txXfrm>
    </dsp:sp>
    <dsp:sp modelId="{FA6FB7E1-557B-4F70-B15C-F0F986A7F604}">
      <dsp:nvSpPr>
        <dsp:cNvPr id="0" name=""/>
        <dsp:cNvSpPr/>
      </dsp:nvSpPr>
      <dsp:spPr>
        <a:xfrm rot="5400000">
          <a:off x="3075154" y="3303391"/>
          <a:ext cx="145262" cy="174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095491" y="3317918"/>
        <a:ext cx="104589" cy="101683"/>
      </dsp:txXfrm>
    </dsp:sp>
    <dsp:sp modelId="{EC4DAB98-E23F-4512-BCFB-5C06D81B88F5}">
      <dsp:nvSpPr>
        <dsp:cNvPr id="0" name=""/>
        <dsp:cNvSpPr/>
      </dsp:nvSpPr>
      <dsp:spPr>
        <a:xfrm>
          <a:off x="1432532" y="3487391"/>
          <a:ext cx="3430506" cy="387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Replace the null values with the mean value</a:t>
          </a:r>
        </a:p>
      </dsp:txBody>
      <dsp:txXfrm>
        <a:off x="1443878" y="3498737"/>
        <a:ext cx="3407814" cy="364675"/>
      </dsp:txXfrm>
    </dsp:sp>
    <dsp:sp modelId="{632D2DFC-F983-44BB-8297-E64CA2B18EC6}">
      <dsp:nvSpPr>
        <dsp:cNvPr id="0" name=""/>
        <dsp:cNvSpPr/>
      </dsp:nvSpPr>
      <dsp:spPr>
        <a:xfrm rot="5400000">
          <a:off x="3075154" y="3884442"/>
          <a:ext cx="145262" cy="174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095491" y="3898969"/>
        <a:ext cx="104589" cy="101683"/>
      </dsp:txXfrm>
    </dsp:sp>
    <dsp:sp modelId="{EF685799-FA12-4F49-9EBF-96942FCF8D70}">
      <dsp:nvSpPr>
        <dsp:cNvPr id="0" name=""/>
        <dsp:cNvSpPr/>
      </dsp:nvSpPr>
      <dsp:spPr>
        <a:xfrm>
          <a:off x="1388984" y="4068441"/>
          <a:ext cx="3517602" cy="387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Convert data into a CSV dataset</a:t>
          </a:r>
        </a:p>
      </dsp:txBody>
      <dsp:txXfrm>
        <a:off x="1400330" y="4079787"/>
        <a:ext cx="3494910" cy="364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2CB18-4360-41F0-8036-0E2A304A69A4}">
      <dsp:nvSpPr>
        <dsp:cNvPr id="0" name=""/>
        <dsp:cNvSpPr/>
      </dsp:nvSpPr>
      <dsp:spPr>
        <a:xfrm>
          <a:off x="771280" y="3942"/>
          <a:ext cx="4753010" cy="5234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spc="-25" dirty="0">
              <a:solidFill>
                <a:srgbClr val="FFFFFF"/>
              </a:solidFill>
              <a:latin typeface="Carlito"/>
              <a:cs typeface="Carlito"/>
            </a:rPr>
            <a:t>Request</a:t>
          </a:r>
          <a:r>
            <a:rPr lang="en-US" sz="1600" kern="1200" spc="-114" dirty="0">
              <a:solidFill>
                <a:srgbClr val="FFFFFF"/>
              </a:solidFill>
              <a:latin typeface="Carlito"/>
              <a:cs typeface="Carlito"/>
            </a:rPr>
            <a:t> </a:t>
          </a:r>
          <a:r>
            <a:rPr lang="en-US" sz="1600" kern="1200" spc="-5" dirty="0" err="1">
              <a:solidFill>
                <a:srgbClr val="FFFFFF"/>
              </a:solidFill>
              <a:latin typeface="Carlito"/>
              <a:cs typeface="Carlito"/>
            </a:rPr>
            <a:t>Wikipedia</a:t>
          </a:r>
          <a:r>
            <a:rPr lang="en-US" sz="1600" kern="1200" spc="-25" dirty="0" err="1">
              <a:solidFill>
                <a:srgbClr val="FFFFFF"/>
              </a:solidFill>
              <a:latin typeface="Carlito"/>
              <a:cs typeface="Carlito"/>
            </a:rPr>
            <a:t>html</a:t>
          </a:r>
          <a:endParaRPr lang="en-US" sz="1600" kern="1200" dirty="0"/>
        </a:p>
      </dsp:txBody>
      <dsp:txXfrm>
        <a:off x="786610" y="19272"/>
        <a:ext cx="4722350" cy="492753"/>
      </dsp:txXfrm>
    </dsp:sp>
    <dsp:sp modelId="{9B7BF8D4-DFC8-4D5A-9784-4A35F0C5C6D1}">
      <dsp:nvSpPr>
        <dsp:cNvPr id="0" name=""/>
        <dsp:cNvSpPr/>
      </dsp:nvSpPr>
      <dsp:spPr>
        <a:xfrm rot="5400000">
          <a:off x="3049645" y="540441"/>
          <a:ext cx="196279" cy="2355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077124" y="560069"/>
        <a:ext cx="141321" cy="137395"/>
      </dsp:txXfrm>
    </dsp:sp>
    <dsp:sp modelId="{3B1AFD0E-E0AA-463A-9FFD-AA4C4B821D53}">
      <dsp:nvSpPr>
        <dsp:cNvPr id="0" name=""/>
        <dsp:cNvSpPr/>
      </dsp:nvSpPr>
      <dsp:spPr>
        <a:xfrm>
          <a:off x="815644" y="789062"/>
          <a:ext cx="4664281" cy="5234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dirty="0"/>
            <a:t>Create a </a:t>
          </a:r>
          <a:r>
            <a:rPr lang="en-GB" sz="1600" b="0" i="0" kern="1200" dirty="0" err="1"/>
            <a:t>BeautifulSoup</a:t>
          </a:r>
          <a:r>
            <a:rPr lang="en-GB" sz="1600" b="0" i="0" kern="1200" dirty="0"/>
            <a:t> object from the HTML </a:t>
          </a:r>
          <a:r>
            <a:rPr lang="en-GB" sz="1600" b="0" i="0" kern="1200" dirty="0" err="1"/>
            <a:t>respone</a:t>
          </a:r>
          <a:endParaRPr lang="en-GB" sz="1600" kern="1200" dirty="0"/>
        </a:p>
      </dsp:txBody>
      <dsp:txXfrm>
        <a:off x="830974" y="804392"/>
        <a:ext cx="4633621" cy="492753"/>
      </dsp:txXfrm>
    </dsp:sp>
    <dsp:sp modelId="{C80D2BBC-031D-46D4-93F6-96885674B180}">
      <dsp:nvSpPr>
        <dsp:cNvPr id="0" name=""/>
        <dsp:cNvSpPr/>
      </dsp:nvSpPr>
      <dsp:spPr>
        <a:xfrm rot="5400000">
          <a:off x="3049645" y="1325560"/>
          <a:ext cx="196279" cy="2355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077124" y="1345188"/>
        <a:ext cx="141321" cy="137395"/>
      </dsp:txXfrm>
    </dsp:sp>
    <dsp:sp modelId="{4FC10B28-F8F8-4107-BC90-37E6BC6CEAD5}">
      <dsp:nvSpPr>
        <dsp:cNvPr id="0" name=""/>
        <dsp:cNvSpPr/>
      </dsp:nvSpPr>
      <dsp:spPr>
        <a:xfrm>
          <a:off x="804412" y="1574182"/>
          <a:ext cx="4686745" cy="5234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spc="-15" dirty="0">
              <a:solidFill>
                <a:srgbClr val="FFFFFF"/>
              </a:solidFill>
              <a:latin typeface="Carlito"/>
              <a:cs typeface="Carlito"/>
            </a:rPr>
            <a:t>Find </a:t>
          </a:r>
          <a:r>
            <a:rPr lang="en-US" sz="1600" kern="1200" spc="-5" dirty="0">
              <a:solidFill>
                <a:srgbClr val="FFFFFF"/>
              </a:solidFill>
              <a:latin typeface="Carlito"/>
              <a:cs typeface="Carlito"/>
            </a:rPr>
            <a:t>launch</a:t>
          </a:r>
          <a:r>
            <a:rPr lang="en-US" sz="1600" kern="1200" spc="-145" dirty="0">
              <a:solidFill>
                <a:srgbClr val="FFFFFF"/>
              </a:solidFill>
              <a:latin typeface="Carlito"/>
              <a:cs typeface="Carlito"/>
            </a:rPr>
            <a:t> </a:t>
          </a:r>
          <a:r>
            <a:rPr lang="en-US" sz="1600" kern="1200" spc="-40" dirty="0">
              <a:solidFill>
                <a:srgbClr val="FFFFFF"/>
              </a:solidFill>
              <a:latin typeface="Carlito"/>
              <a:cs typeface="Carlito"/>
            </a:rPr>
            <a:t>info  </a:t>
          </a:r>
          <a:r>
            <a:rPr lang="en-US" sz="1600" kern="1200" spc="-25" dirty="0">
              <a:solidFill>
                <a:srgbClr val="FFFFFF"/>
              </a:solidFill>
              <a:latin typeface="Carlito"/>
              <a:cs typeface="Carlito"/>
            </a:rPr>
            <a:t>html</a:t>
          </a:r>
          <a:r>
            <a:rPr lang="en-US" sz="1600" kern="1200" spc="-70" dirty="0">
              <a:solidFill>
                <a:srgbClr val="FFFFFF"/>
              </a:solidFill>
              <a:latin typeface="Carlito"/>
              <a:cs typeface="Carlito"/>
            </a:rPr>
            <a:t> </a:t>
          </a:r>
          <a:r>
            <a:rPr lang="en-US" sz="1600" kern="1200" spc="-20" dirty="0">
              <a:solidFill>
                <a:srgbClr val="FFFFFF"/>
              </a:solidFill>
              <a:latin typeface="Carlito"/>
              <a:cs typeface="Carlito"/>
            </a:rPr>
            <a:t>table</a:t>
          </a:r>
          <a:endParaRPr lang="en-GB" sz="1600" kern="1200" dirty="0"/>
        </a:p>
      </dsp:txBody>
      <dsp:txXfrm>
        <a:off x="819742" y="1589512"/>
        <a:ext cx="4656085" cy="492753"/>
      </dsp:txXfrm>
    </dsp:sp>
    <dsp:sp modelId="{F0C155E1-485B-4FE4-A9AD-7FF26542E6F4}">
      <dsp:nvSpPr>
        <dsp:cNvPr id="0" name=""/>
        <dsp:cNvSpPr/>
      </dsp:nvSpPr>
      <dsp:spPr>
        <a:xfrm rot="5400000">
          <a:off x="3049645" y="2110680"/>
          <a:ext cx="196279" cy="2355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077124" y="2130308"/>
        <a:ext cx="141321" cy="137395"/>
      </dsp:txXfrm>
    </dsp:sp>
    <dsp:sp modelId="{32BF2D5D-70B6-4489-BC5E-72CDCDCCB4AF}">
      <dsp:nvSpPr>
        <dsp:cNvPr id="0" name=""/>
        <dsp:cNvSpPr/>
      </dsp:nvSpPr>
      <dsp:spPr>
        <a:xfrm>
          <a:off x="838120" y="2359301"/>
          <a:ext cx="4619330" cy="5234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dirty="0"/>
            <a:t>Create an empty dictionary with keys from the extracted column names</a:t>
          </a:r>
          <a:endParaRPr lang="en-GB" sz="1600" kern="1200" dirty="0"/>
        </a:p>
      </dsp:txBody>
      <dsp:txXfrm>
        <a:off x="853450" y="2374631"/>
        <a:ext cx="4588670" cy="492753"/>
      </dsp:txXfrm>
    </dsp:sp>
    <dsp:sp modelId="{07FC1C42-B0CA-4E3C-9B0B-A7EA91223EC4}">
      <dsp:nvSpPr>
        <dsp:cNvPr id="0" name=""/>
        <dsp:cNvSpPr/>
      </dsp:nvSpPr>
      <dsp:spPr>
        <a:xfrm rot="5400000">
          <a:off x="3049645" y="2895800"/>
          <a:ext cx="196279" cy="2355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077124" y="2915428"/>
        <a:ext cx="141321" cy="137395"/>
      </dsp:txXfrm>
    </dsp:sp>
    <dsp:sp modelId="{B240BC43-CCF4-4132-874E-1B6C488ACD46}">
      <dsp:nvSpPr>
        <dsp:cNvPr id="0" name=""/>
        <dsp:cNvSpPr/>
      </dsp:nvSpPr>
      <dsp:spPr>
        <a:xfrm>
          <a:off x="860585" y="3144421"/>
          <a:ext cx="4574400" cy="5234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spc="-45" dirty="0">
              <a:solidFill>
                <a:srgbClr val="FFFFFF"/>
              </a:solidFill>
              <a:latin typeface="Carlito"/>
              <a:cs typeface="Carlito"/>
            </a:rPr>
            <a:t>Iterate</a:t>
          </a:r>
          <a:r>
            <a:rPr lang="en-US" sz="1600" kern="1200" spc="-135" dirty="0">
              <a:solidFill>
                <a:srgbClr val="FFFFFF"/>
              </a:solidFill>
              <a:latin typeface="Carlito"/>
              <a:cs typeface="Carlito"/>
            </a:rPr>
            <a:t> </a:t>
          </a:r>
          <a:r>
            <a:rPr lang="en-US" sz="1600" kern="1200" spc="-20" dirty="0">
              <a:solidFill>
                <a:srgbClr val="FFFFFF"/>
              </a:solidFill>
              <a:latin typeface="Carlito"/>
              <a:cs typeface="Carlito"/>
            </a:rPr>
            <a:t>through  table </a:t>
          </a:r>
          <a:r>
            <a:rPr lang="en-US" sz="1600" kern="1200" spc="-5" dirty="0">
              <a:solidFill>
                <a:srgbClr val="FFFFFF"/>
              </a:solidFill>
              <a:latin typeface="Carlito"/>
              <a:cs typeface="Carlito"/>
            </a:rPr>
            <a:t>cells </a:t>
          </a:r>
          <a:r>
            <a:rPr lang="en-US" sz="1600" kern="1200" spc="-30" dirty="0">
              <a:solidFill>
                <a:srgbClr val="FFFFFF"/>
              </a:solidFill>
              <a:latin typeface="Carlito"/>
              <a:cs typeface="Carlito"/>
            </a:rPr>
            <a:t>to  extract </a:t>
          </a:r>
          <a:r>
            <a:rPr lang="en-US" sz="1600" kern="1200" spc="-35" dirty="0">
              <a:solidFill>
                <a:srgbClr val="FFFFFF"/>
              </a:solidFill>
              <a:latin typeface="Carlito"/>
              <a:cs typeface="Carlito"/>
            </a:rPr>
            <a:t>data </a:t>
          </a:r>
          <a:r>
            <a:rPr lang="en-US" sz="1600" kern="1200" spc="-30" dirty="0">
              <a:solidFill>
                <a:srgbClr val="FFFFFF"/>
              </a:solidFill>
              <a:latin typeface="Carlito"/>
              <a:cs typeface="Carlito"/>
            </a:rPr>
            <a:t>to  </a:t>
          </a:r>
          <a:r>
            <a:rPr lang="en-US" sz="1600" kern="1200" spc="-10" dirty="0">
              <a:solidFill>
                <a:srgbClr val="FFFFFF"/>
              </a:solidFill>
              <a:latin typeface="Carlito"/>
              <a:cs typeface="Carlito"/>
            </a:rPr>
            <a:t>dictionary</a:t>
          </a:r>
          <a:endParaRPr lang="en-GB" sz="1600" kern="1200" dirty="0"/>
        </a:p>
      </dsp:txBody>
      <dsp:txXfrm>
        <a:off x="875915" y="3159751"/>
        <a:ext cx="4543740" cy="492753"/>
      </dsp:txXfrm>
    </dsp:sp>
    <dsp:sp modelId="{F641AD69-777B-4198-A287-D6F519645BFD}">
      <dsp:nvSpPr>
        <dsp:cNvPr id="0" name=""/>
        <dsp:cNvSpPr/>
      </dsp:nvSpPr>
      <dsp:spPr>
        <a:xfrm rot="5400000">
          <a:off x="3049645" y="3680919"/>
          <a:ext cx="196279" cy="2355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077124" y="3700547"/>
        <a:ext cx="141321" cy="137395"/>
      </dsp:txXfrm>
    </dsp:sp>
    <dsp:sp modelId="{6BDF4A57-01BD-4906-B7F6-250EBF69E5E4}">
      <dsp:nvSpPr>
        <dsp:cNvPr id="0" name=""/>
        <dsp:cNvSpPr/>
      </dsp:nvSpPr>
      <dsp:spPr>
        <a:xfrm>
          <a:off x="879574" y="3929541"/>
          <a:ext cx="4536421" cy="5234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Convert the dictionary into a CSV dataset</a:t>
          </a:r>
        </a:p>
      </dsp:txBody>
      <dsp:txXfrm>
        <a:off x="894904" y="3944871"/>
        <a:ext cx="4505761" cy="4927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6E7A0-69AD-402F-8000-8C5D9AA4FE74}">
      <dsp:nvSpPr>
        <dsp:cNvPr id="0" name=""/>
        <dsp:cNvSpPr/>
      </dsp:nvSpPr>
      <dsp:spPr>
        <a:xfrm>
          <a:off x="0" y="3815211"/>
          <a:ext cx="5486400" cy="50074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Transform the data frame into a CSV dataset.</a:t>
          </a:r>
        </a:p>
      </dsp:txBody>
      <dsp:txXfrm>
        <a:off x="0" y="3815211"/>
        <a:ext cx="5486400" cy="500744"/>
      </dsp:txXfrm>
    </dsp:sp>
    <dsp:sp modelId="{FFB25AA7-C998-49C2-80F3-E000B454C3EB}">
      <dsp:nvSpPr>
        <dsp:cNvPr id="0" name=""/>
        <dsp:cNvSpPr/>
      </dsp:nvSpPr>
      <dsp:spPr>
        <a:xfrm rot="10800000">
          <a:off x="0" y="3052578"/>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Create a "Class" column containing the information from the outcome label</a:t>
          </a:r>
        </a:p>
      </dsp:txBody>
      <dsp:txXfrm rot="10800000">
        <a:off x="0" y="3052578"/>
        <a:ext cx="5486400" cy="500417"/>
      </dsp:txXfrm>
    </dsp:sp>
    <dsp:sp modelId="{297BD505-C619-4BD4-94FB-35DAE75C686F}">
      <dsp:nvSpPr>
        <dsp:cNvPr id="0" name=""/>
        <dsp:cNvSpPr/>
      </dsp:nvSpPr>
      <dsp:spPr>
        <a:xfrm rot="10800000">
          <a:off x="0" y="2289944"/>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dirty="0"/>
            <a:t>Create a landing outcome training label and loop through all the landing outcomes </a:t>
          </a:r>
        </a:p>
      </dsp:txBody>
      <dsp:txXfrm rot="10800000">
        <a:off x="0" y="2289944"/>
        <a:ext cx="5486400" cy="500417"/>
      </dsp:txXfrm>
    </dsp:sp>
    <dsp:sp modelId="{21B929A1-9A4F-478D-9616-0BBB3F5A38BD}">
      <dsp:nvSpPr>
        <dsp:cNvPr id="0" name=""/>
        <dsp:cNvSpPr/>
      </dsp:nvSpPr>
      <dsp:spPr>
        <a:xfrm rot="10800000">
          <a:off x="0" y="1527310"/>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i="0" kern="1200" dirty="0"/>
            <a:t>Calculate the number and occurrences of mission outcome per orbit type</a:t>
          </a:r>
          <a:endParaRPr lang="en-GB" sz="1200" b="0" kern="1200" dirty="0"/>
        </a:p>
      </dsp:txBody>
      <dsp:txXfrm rot="10800000">
        <a:off x="0" y="1527310"/>
        <a:ext cx="5486400" cy="500417"/>
      </dsp:txXfrm>
    </dsp:sp>
    <dsp:sp modelId="{B2BC6F74-3DBB-4690-B5A8-36B2CA9164A9}">
      <dsp:nvSpPr>
        <dsp:cNvPr id="0" name=""/>
        <dsp:cNvSpPr/>
      </dsp:nvSpPr>
      <dsp:spPr>
        <a:xfrm rot="10800000">
          <a:off x="0" y="764676"/>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i="0" kern="1200" dirty="0"/>
            <a:t>Calculate the number and occurrences of each orbit</a:t>
          </a:r>
          <a:endParaRPr lang="en-GB" sz="1200" b="0" kern="1200" dirty="0"/>
        </a:p>
      </dsp:txBody>
      <dsp:txXfrm rot="10800000">
        <a:off x="0" y="764676"/>
        <a:ext cx="5486400" cy="500417"/>
      </dsp:txXfrm>
    </dsp:sp>
    <dsp:sp modelId="{54BB2368-BE04-4E6B-8570-715AAB8DBD2C}">
      <dsp:nvSpPr>
        <dsp:cNvPr id="0" name=""/>
        <dsp:cNvSpPr/>
      </dsp:nvSpPr>
      <dsp:spPr>
        <a:xfrm rot="10800000">
          <a:off x="0" y="2042"/>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i="0" kern="1200"/>
            <a:t>Determine the number of launches on each facility</a:t>
          </a:r>
          <a:endParaRPr lang="en-GB" sz="1200" kern="1200"/>
        </a:p>
      </dsp:txBody>
      <dsp:txXfrm rot="10800000">
        <a:off x="0" y="2042"/>
        <a:ext cx="5486400" cy="500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0DBDD-8099-45D8-8FDF-BB7DDB57F794}">
      <dsp:nvSpPr>
        <dsp:cNvPr id="0" name=""/>
        <dsp:cNvSpPr/>
      </dsp:nvSpPr>
      <dsp:spPr>
        <a:xfrm>
          <a:off x="0" y="4182441"/>
          <a:ext cx="5126111" cy="45768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0" i="0" kern="1200"/>
            <a:t>Compare the predictions with the real labels</a:t>
          </a:r>
          <a:endParaRPr lang="en-GB" sz="1600" kern="1200"/>
        </a:p>
      </dsp:txBody>
      <dsp:txXfrm>
        <a:off x="0" y="4182441"/>
        <a:ext cx="5126111" cy="457682"/>
      </dsp:txXfrm>
    </dsp:sp>
    <dsp:sp modelId="{E23757BB-6522-40A4-852C-A9C862BF2C79}">
      <dsp:nvSpPr>
        <dsp:cNvPr id="0" name=""/>
        <dsp:cNvSpPr/>
      </dsp:nvSpPr>
      <dsp:spPr>
        <a:xfrm rot="10800000">
          <a:off x="0" y="3485391"/>
          <a:ext cx="5126111" cy="70391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a:t>Choose the best ML method</a:t>
          </a:r>
        </a:p>
      </dsp:txBody>
      <dsp:txXfrm rot="10800000">
        <a:off x="0" y="3485391"/>
        <a:ext cx="5126111" cy="457383"/>
      </dsp:txXfrm>
    </dsp:sp>
    <dsp:sp modelId="{62351045-6284-4708-98DE-FE1D63CE8042}">
      <dsp:nvSpPr>
        <dsp:cNvPr id="0" name=""/>
        <dsp:cNvSpPr/>
      </dsp:nvSpPr>
      <dsp:spPr>
        <a:xfrm rot="10800000">
          <a:off x="0" y="2788340"/>
          <a:ext cx="5126111" cy="70391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0" i="0" kern="1200"/>
            <a:t>Calculate the accuracy on the test data</a:t>
          </a:r>
          <a:endParaRPr lang="en-GB" sz="1600" kern="1200"/>
        </a:p>
      </dsp:txBody>
      <dsp:txXfrm rot="10800000">
        <a:off x="0" y="2788340"/>
        <a:ext cx="5126111" cy="457383"/>
      </dsp:txXfrm>
    </dsp:sp>
    <dsp:sp modelId="{67F8ADA6-51D7-4B04-994D-4959F6B2DBF7}">
      <dsp:nvSpPr>
        <dsp:cNvPr id="0" name=""/>
        <dsp:cNvSpPr/>
      </dsp:nvSpPr>
      <dsp:spPr>
        <a:xfrm rot="10800000">
          <a:off x="0" y="2091290"/>
          <a:ext cx="5126111" cy="70391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0" i="0" kern="1200"/>
            <a:t>Create a GridSearchCV object and fit different ML objects.</a:t>
          </a:r>
          <a:endParaRPr lang="en-GB" sz="1600" kern="1200"/>
        </a:p>
      </dsp:txBody>
      <dsp:txXfrm rot="10800000">
        <a:off x="0" y="2091290"/>
        <a:ext cx="5126111" cy="457383"/>
      </dsp:txXfrm>
    </dsp:sp>
    <dsp:sp modelId="{60B53CE8-EC53-46F9-8160-5C889EC56557}">
      <dsp:nvSpPr>
        <dsp:cNvPr id="0" name=""/>
        <dsp:cNvSpPr/>
      </dsp:nvSpPr>
      <dsp:spPr>
        <a:xfrm rot="10800000">
          <a:off x="0" y="1394240"/>
          <a:ext cx="5126111" cy="70391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0" i="0" kern="1200"/>
            <a:t>Split data into training data and test data</a:t>
          </a:r>
        </a:p>
      </dsp:txBody>
      <dsp:txXfrm rot="10800000">
        <a:off x="0" y="1394240"/>
        <a:ext cx="5126111" cy="457383"/>
      </dsp:txXfrm>
    </dsp:sp>
    <dsp:sp modelId="{824AE461-13CB-464E-BCF9-6D11E82F5561}">
      <dsp:nvSpPr>
        <dsp:cNvPr id="0" name=""/>
        <dsp:cNvSpPr/>
      </dsp:nvSpPr>
      <dsp:spPr>
        <a:xfrm rot="10800000">
          <a:off x="0" y="697190"/>
          <a:ext cx="5126111" cy="70391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0" i="0" kern="1200"/>
            <a:t>Standardize the data</a:t>
          </a:r>
        </a:p>
      </dsp:txBody>
      <dsp:txXfrm rot="10800000">
        <a:off x="0" y="697190"/>
        <a:ext cx="5126111" cy="457383"/>
      </dsp:txXfrm>
    </dsp:sp>
    <dsp:sp modelId="{C35D3129-C1D1-40CA-8984-9EB4BB18837D}">
      <dsp:nvSpPr>
        <dsp:cNvPr id="0" name=""/>
        <dsp:cNvSpPr/>
      </dsp:nvSpPr>
      <dsp:spPr>
        <a:xfrm rot="10800000">
          <a:off x="0" y="140"/>
          <a:ext cx="5126111" cy="70391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0" i="0" kern="1200" dirty="0"/>
            <a:t>Create a column for the class</a:t>
          </a:r>
          <a:endParaRPr lang="en-GB" sz="1600" kern="1200" dirty="0"/>
        </a:p>
      </dsp:txBody>
      <dsp:txXfrm rot="10800000">
        <a:off x="0" y="140"/>
        <a:ext cx="5126111" cy="4573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waelshouayki/DataScienceCapstone/blob/master/labs-jupyter-spacex-Data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aelshouayki/DataScienceCapstone/blob/master/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aelshouayki/DataScienceCapstone/blob/master/launch_site_location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aelshouayki/DataScienceCapston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waelshouayki/DataScienceCapstone/blob/master/Machine_Learning_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4.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waelshouayki/DataScienceCapstone/blob/master/jupyter-labs-spacex-data-collection-api.ipynb.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waelshouayki/DataScienceCapstone/blob/master/jupyter-labs-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Mohamad </a:t>
            </a:r>
            <a:r>
              <a:rPr lang="en-US" dirty="0" err="1">
                <a:solidFill>
                  <a:schemeClr val="bg2"/>
                </a:solidFill>
                <a:latin typeface="Abadi"/>
                <a:ea typeface="SF Pro" pitchFamily="2" charset="0"/>
                <a:cs typeface="SF Pro" pitchFamily="2" charset="0"/>
              </a:rPr>
              <a:t>Shwaike</a:t>
            </a:r>
            <a:r>
              <a:rPr lang="en-US" dirty="0">
                <a:solidFill>
                  <a:schemeClr val="bg2"/>
                </a:solidFill>
                <a:latin typeface="Abadi"/>
                <a:ea typeface="SF Pro" pitchFamily="2" charset="0"/>
                <a:cs typeface="SF Pro" pitchFamily="2" charset="0"/>
              </a:rPr>
              <a:t>	</a:t>
            </a:r>
          </a:p>
          <a:p>
            <a:r>
              <a:rPr lang="en-US" dirty="0">
                <a:solidFill>
                  <a:schemeClr val="bg2"/>
                </a:solidFill>
                <a:latin typeface="Abadi" panose="020B0604020104020204" pitchFamily="34" charset="0"/>
                <a:ea typeface="SF Pro" pitchFamily="2" charset="0"/>
                <a:cs typeface="SF Pro" pitchFamily="2" charset="0"/>
              </a:rPr>
              <a:t>1.Jan.2023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4800"/>
            <a:ext cx="5075618" cy="4602163"/>
          </a:xfrm>
          <a:prstGeom prst="rect">
            <a:avLst/>
          </a:prstGeom>
        </p:spPr>
        <p:txBody>
          <a:bodyPr/>
          <a:lstStyle/>
          <a:p>
            <a:pPr marL="0" indent="0">
              <a:buNone/>
            </a:pPr>
            <a:r>
              <a:rPr lang="en-US" sz="2400" dirty="0">
                <a:solidFill>
                  <a:schemeClr val="accent3">
                    <a:lumMod val="25000"/>
                  </a:schemeClr>
                </a:solidFill>
                <a:latin typeface="Abadi" panose="020B0604020104020204" pitchFamily="34" charset="0"/>
              </a:rPr>
              <a:t>The goal in this stage is to find patterns in the data and determine the label for training supervised machine learning models.</a:t>
            </a:r>
          </a:p>
          <a:p>
            <a:pPr marL="0" indent="0">
              <a:buNone/>
            </a:pPr>
            <a:r>
              <a:rPr lang="en-US" sz="2400" dirty="0">
                <a:solidFill>
                  <a:schemeClr val="accent3">
                    <a:lumMod val="25000"/>
                  </a:schemeClr>
                </a:solidFill>
                <a:latin typeface="Abadi" panose="020B0604020104020204" pitchFamily="34" charset="0"/>
              </a:rPr>
              <a:t>Create a training label with landing outcomes where successful = 1 &amp; failure = 0.</a:t>
            </a:r>
          </a:p>
          <a:p>
            <a:pPr marL="0" indent="0">
              <a:buNone/>
            </a:pPr>
            <a:r>
              <a:rPr lang="en-US" sz="2200" dirty="0">
                <a:solidFill>
                  <a:schemeClr val="accent3">
                    <a:lumMod val="25000"/>
                  </a:schemeClr>
                </a:solidFill>
                <a:latin typeface="Abadi" panose="020B0604020104020204" pitchFamily="34" charset="0"/>
                <a:hlinkClick r:id="rId3"/>
              </a:rPr>
              <a:t>https://github.com/waelshouayki/DataScienceCapstone/blob/master/labs-jupyter-spacex-Datawrangling.ipynb</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8C4EF6E7-7C60-473C-2CE6-BF161898D2E4}"/>
              </a:ext>
            </a:extLst>
          </p:cNvPr>
          <p:cNvGraphicFramePr/>
          <p:nvPr>
            <p:extLst>
              <p:ext uri="{D42A27DB-BD31-4B8C-83A1-F6EECF244321}">
                <p14:modId xmlns:p14="http://schemas.microsoft.com/office/powerpoint/2010/main" val="4058907047"/>
              </p:ext>
            </p:extLst>
          </p:nvPr>
        </p:nvGraphicFramePr>
        <p:xfrm>
          <a:off x="5971572" y="1574800"/>
          <a:ext cx="5486400" cy="4317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visualization helps us understand data by curating it into a form that’s easier to understand, highlighting the trends and outliers. Several types of charts were used in the visualization of the data:</a:t>
            </a:r>
          </a:p>
          <a:p>
            <a:pPr>
              <a:lnSpc>
                <a:spcPct val="100000"/>
              </a:lnSpc>
              <a:spcBef>
                <a:spcPts val="1400"/>
              </a:spcBef>
            </a:pPr>
            <a:r>
              <a:rPr lang="en-US" sz="2200" dirty="0">
                <a:solidFill>
                  <a:schemeClr val="accent3">
                    <a:lumMod val="25000"/>
                  </a:schemeClr>
                </a:solidFill>
                <a:latin typeface="Abadi"/>
              </a:rPr>
              <a:t>A bar chart was used to visualize the success rate of each orbit type.</a:t>
            </a:r>
          </a:p>
          <a:p>
            <a:pPr>
              <a:lnSpc>
                <a:spcPct val="100000"/>
              </a:lnSpc>
              <a:spcBef>
                <a:spcPts val="1400"/>
              </a:spcBef>
            </a:pPr>
            <a:r>
              <a:rPr lang="en-US" sz="2200" dirty="0">
                <a:solidFill>
                  <a:schemeClr val="accent3">
                    <a:lumMod val="25000"/>
                  </a:schemeClr>
                </a:solidFill>
                <a:latin typeface="Abadi"/>
              </a:rPr>
              <a:t>A plot chart was used to visualize the relationship between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Orbit type</a:t>
            </a:r>
          </a:p>
          <a:p>
            <a:pPr>
              <a:lnSpc>
                <a:spcPct val="100000"/>
              </a:lnSpc>
              <a:spcBef>
                <a:spcPts val="1400"/>
              </a:spcBef>
            </a:pPr>
            <a:r>
              <a:rPr lang="en-US" sz="2200" dirty="0">
                <a:solidFill>
                  <a:schemeClr val="accent3">
                    <a:lumMod val="25000"/>
                  </a:schemeClr>
                </a:solidFill>
                <a:latin typeface="Abadi"/>
              </a:rPr>
              <a:t>A line chart was used to visualize the launch success yearly trend </a:t>
            </a:r>
            <a:r>
              <a:rPr lang="en-US" sz="2200" dirty="0">
                <a:solidFill>
                  <a:schemeClr val="accent3">
                    <a:lumMod val="25000"/>
                  </a:schemeClr>
                </a:solidFill>
                <a:latin typeface="Abadi" panose="020B0604020104020204" pitchFamily="34" charset="0"/>
                <a:hlinkClick r:id="rId3"/>
              </a:rPr>
              <a:t>https://github.com/waelshouayki/DataScienceCapstone/blob/master/jupyter-labs-eda-dataviz.ipynb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US" sz="2400" spc="-5" dirty="0">
                <a:solidFill>
                  <a:srgbClr val="404040"/>
                </a:solidFill>
                <a:latin typeface="Carlito"/>
                <a:cs typeface="Carlito"/>
              </a:rPr>
              <a:t>Loaded </a:t>
            </a:r>
            <a:r>
              <a:rPr lang="en-US" sz="2400" spc="-25" dirty="0">
                <a:solidFill>
                  <a:srgbClr val="404040"/>
                </a:solidFill>
                <a:latin typeface="Carlito"/>
                <a:cs typeface="Carlito"/>
              </a:rPr>
              <a:t>data </a:t>
            </a:r>
            <a:r>
              <a:rPr lang="en-US" sz="2400" spc="-10" dirty="0">
                <a:solidFill>
                  <a:srgbClr val="404040"/>
                </a:solidFill>
                <a:latin typeface="Carlito"/>
                <a:cs typeface="Carlito"/>
              </a:rPr>
              <a:t>set </a:t>
            </a:r>
            <a:r>
              <a:rPr lang="en-US" sz="2400" spc="-25" dirty="0">
                <a:solidFill>
                  <a:srgbClr val="404040"/>
                </a:solidFill>
                <a:latin typeface="Carlito"/>
                <a:cs typeface="Carlito"/>
              </a:rPr>
              <a:t>into </a:t>
            </a:r>
            <a:r>
              <a:rPr lang="en-US" sz="2400" dirty="0">
                <a:solidFill>
                  <a:srgbClr val="404040"/>
                </a:solidFill>
                <a:latin typeface="Carlito"/>
                <a:cs typeface="Carlito"/>
              </a:rPr>
              <a:t>IBM DB2</a:t>
            </a:r>
            <a:r>
              <a:rPr lang="en-US" sz="2400" spc="-125"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12700">
              <a:lnSpc>
                <a:spcPct val="100000"/>
              </a:lnSpc>
              <a:spcBef>
                <a:spcPts val="1175"/>
              </a:spcBef>
            </a:pPr>
            <a:r>
              <a:rPr lang="en-US" sz="2400" spc="-5" dirty="0">
                <a:solidFill>
                  <a:srgbClr val="404040"/>
                </a:solidFill>
                <a:latin typeface="Carlito"/>
                <a:cs typeface="Carlito"/>
              </a:rPr>
              <a:t>Queried using SQL </a:t>
            </a:r>
            <a:r>
              <a:rPr lang="en-US" sz="2400" dirty="0">
                <a:solidFill>
                  <a:srgbClr val="404040"/>
                </a:solidFill>
                <a:latin typeface="Carlito"/>
                <a:cs typeface="Carlito"/>
              </a:rPr>
              <a:t>Python</a:t>
            </a:r>
            <a:r>
              <a:rPr lang="en-US" sz="2400" spc="-100" dirty="0">
                <a:solidFill>
                  <a:srgbClr val="404040"/>
                </a:solidFill>
                <a:latin typeface="Carlito"/>
                <a:cs typeface="Carlito"/>
              </a:rPr>
              <a:t> </a:t>
            </a:r>
            <a:r>
              <a:rPr lang="en-US" sz="2400" spc="-25" dirty="0">
                <a:solidFill>
                  <a:srgbClr val="404040"/>
                </a:solidFill>
                <a:latin typeface="Carlito"/>
                <a:cs typeface="Carlito"/>
              </a:rPr>
              <a:t>integration.</a:t>
            </a:r>
            <a:endParaRPr lang="en-US" sz="2400" dirty="0">
              <a:latin typeface="Carlito"/>
              <a:cs typeface="Carlito"/>
            </a:endParaRPr>
          </a:p>
          <a:p>
            <a:pPr marL="12700">
              <a:lnSpc>
                <a:spcPct val="100000"/>
              </a:lnSpc>
              <a:spcBef>
                <a:spcPts val="1560"/>
              </a:spcBef>
            </a:pPr>
            <a:r>
              <a:rPr lang="en-US" sz="2400" spc="-5" dirty="0">
                <a:solidFill>
                  <a:srgbClr val="404040"/>
                </a:solidFill>
                <a:latin typeface="Carlito"/>
                <a:cs typeface="Carlito"/>
              </a:rPr>
              <a:t>Queries </a:t>
            </a:r>
            <a:r>
              <a:rPr lang="en-US" sz="2400" spc="-20" dirty="0">
                <a:solidFill>
                  <a:srgbClr val="404040"/>
                </a:solidFill>
                <a:latin typeface="Carlito"/>
                <a:cs typeface="Carlito"/>
              </a:rPr>
              <a:t>were </a:t>
            </a:r>
            <a:r>
              <a:rPr lang="en-US" sz="2400" dirty="0">
                <a:solidFill>
                  <a:srgbClr val="404040"/>
                </a:solidFill>
                <a:latin typeface="Carlito"/>
                <a:cs typeface="Carlito"/>
              </a:rPr>
              <a:t>made </a:t>
            </a:r>
            <a:r>
              <a:rPr lang="en-US" sz="2400" spc="-20" dirty="0">
                <a:solidFill>
                  <a:srgbClr val="404040"/>
                </a:solidFill>
                <a:latin typeface="Carlito"/>
                <a:cs typeface="Carlito"/>
              </a:rPr>
              <a:t>to </a:t>
            </a:r>
            <a:r>
              <a:rPr lang="en-US" sz="2400" spc="-10" dirty="0">
                <a:solidFill>
                  <a:srgbClr val="404040"/>
                </a:solidFill>
                <a:latin typeface="Carlito"/>
                <a:cs typeface="Carlito"/>
              </a:rPr>
              <a:t>get </a:t>
            </a:r>
            <a:r>
              <a:rPr lang="en-US" sz="2400" dirty="0">
                <a:solidFill>
                  <a:srgbClr val="404040"/>
                </a:solidFill>
                <a:latin typeface="Carlito"/>
                <a:cs typeface="Carlito"/>
              </a:rPr>
              <a:t>a </a:t>
            </a:r>
            <a:r>
              <a:rPr lang="en-US" sz="2400" spc="-25" dirty="0">
                <a:solidFill>
                  <a:srgbClr val="404040"/>
                </a:solidFill>
                <a:latin typeface="Carlito"/>
                <a:cs typeface="Carlito"/>
              </a:rPr>
              <a:t>better </a:t>
            </a:r>
            <a:r>
              <a:rPr lang="en-US" sz="2400" spc="-20" dirty="0">
                <a:solidFill>
                  <a:srgbClr val="404040"/>
                </a:solidFill>
                <a:latin typeface="Carlito"/>
                <a:cs typeface="Carlito"/>
              </a:rPr>
              <a:t>understanding </a:t>
            </a:r>
            <a:r>
              <a:rPr lang="en-US" sz="2400" spc="-5" dirty="0">
                <a:solidFill>
                  <a:srgbClr val="404040"/>
                </a:solidFill>
                <a:latin typeface="Carlito"/>
                <a:cs typeface="Carlito"/>
              </a:rPr>
              <a:t>of </a:t>
            </a:r>
            <a:r>
              <a:rPr lang="en-US" sz="2400" dirty="0">
                <a:solidFill>
                  <a:srgbClr val="404040"/>
                </a:solidFill>
                <a:latin typeface="Carlito"/>
                <a:cs typeface="Carlito"/>
              </a:rPr>
              <a:t>the</a:t>
            </a:r>
            <a:r>
              <a:rPr lang="en-US" sz="2400" spc="25" dirty="0">
                <a:solidFill>
                  <a:srgbClr val="404040"/>
                </a:solidFill>
                <a:latin typeface="Carlito"/>
                <a:cs typeface="Carlito"/>
              </a:rPr>
              <a:t> </a:t>
            </a:r>
            <a:r>
              <a:rPr lang="en-US" sz="2400" spc="-20" dirty="0">
                <a:solidFill>
                  <a:srgbClr val="404040"/>
                </a:solidFill>
                <a:latin typeface="Carlito"/>
                <a:cs typeface="Carlito"/>
              </a:rPr>
              <a:t>dataset.</a:t>
            </a:r>
            <a:endParaRPr lang="en-US" sz="2400" dirty="0">
              <a:latin typeface="Carlito"/>
              <a:cs typeface="Carlito"/>
            </a:endParaRPr>
          </a:p>
          <a:p>
            <a:pPr marL="12700" marR="434975">
              <a:lnSpc>
                <a:spcPts val="2200"/>
              </a:lnSpc>
              <a:spcBef>
                <a:spcPts val="1440"/>
              </a:spcBef>
            </a:pPr>
            <a:r>
              <a:rPr lang="en-US" sz="2400" spc="-5" dirty="0">
                <a:solidFill>
                  <a:srgbClr val="404040"/>
                </a:solidFill>
                <a:latin typeface="Carlito"/>
                <a:cs typeface="Carlito"/>
              </a:rPr>
              <a:t>Queried </a:t>
            </a:r>
            <a:r>
              <a:rPr lang="en-US" sz="2400" spc="-20" dirty="0">
                <a:solidFill>
                  <a:srgbClr val="404040"/>
                </a:solidFill>
                <a:latin typeface="Carlito"/>
                <a:cs typeface="Carlito"/>
              </a:rPr>
              <a:t>information </a:t>
            </a:r>
            <a:r>
              <a:rPr lang="en-US" sz="2400" dirty="0">
                <a:solidFill>
                  <a:srgbClr val="404040"/>
                </a:solidFill>
                <a:latin typeface="Carlito"/>
                <a:cs typeface="Carlito"/>
              </a:rPr>
              <a:t>about launch </a:t>
            </a:r>
            <a:r>
              <a:rPr lang="en-US" sz="2400" spc="-20" dirty="0">
                <a:solidFill>
                  <a:srgbClr val="404040"/>
                </a:solidFill>
                <a:latin typeface="Carlito"/>
                <a:cs typeface="Carlito"/>
              </a:rPr>
              <a:t>site </a:t>
            </a:r>
            <a:r>
              <a:rPr lang="en-US" sz="2400" spc="-5" dirty="0">
                <a:solidFill>
                  <a:srgbClr val="404040"/>
                </a:solidFill>
                <a:latin typeface="Carlito"/>
                <a:cs typeface="Carlito"/>
              </a:rPr>
              <a:t>names, mission </a:t>
            </a:r>
            <a:r>
              <a:rPr lang="en-US" sz="2400" spc="-20" dirty="0">
                <a:solidFill>
                  <a:srgbClr val="404040"/>
                </a:solidFill>
                <a:latin typeface="Carlito"/>
                <a:cs typeface="Carlito"/>
              </a:rPr>
              <a:t>outcomes, various pay </a:t>
            </a:r>
            <a:r>
              <a:rPr lang="en-US" sz="2400" dirty="0">
                <a:solidFill>
                  <a:srgbClr val="404040"/>
                </a:solidFill>
                <a:latin typeface="Carlito"/>
                <a:cs typeface="Carlito"/>
              </a:rPr>
              <a:t>load </a:t>
            </a:r>
            <a:r>
              <a:rPr lang="en-US" sz="2400" spc="-25" dirty="0">
                <a:solidFill>
                  <a:srgbClr val="404040"/>
                </a:solidFill>
                <a:latin typeface="Carlito"/>
                <a:cs typeface="Carlito"/>
              </a:rPr>
              <a:t>sizes </a:t>
            </a:r>
            <a:r>
              <a:rPr lang="en-US" sz="2400" spc="-5" dirty="0">
                <a:solidFill>
                  <a:srgbClr val="404040"/>
                </a:solidFill>
                <a:latin typeface="Carlito"/>
                <a:cs typeface="Carlito"/>
              </a:rPr>
              <a:t>of  </a:t>
            </a:r>
            <a:r>
              <a:rPr lang="en-US" sz="2400" spc="-25" dirty="0">
                <a:solidFill>
                  <a:srgbClr val="404040"/>
                </a:solidFill>
                <a:latin typeface="Carlito"/>
                <a:cs typeface="Carlito"/>
              </a:rPr>
              <a:t>customers </a:t>
            </a:r>
            <a:r>
              <a:rPr lang="en-US" sz="2400" dirty="0">
                <a:solidFill>
                  <a:srgbClr val="404040"/>
                </a:solidFill>
                <a:latin typeface="Carlito"/>
                <a:cs typeface="Carlito"/>
              </a:rPr>
              <a:t>and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dirty="0">
                <a:solidFill>
                  <a:srgbClr val="404040"/>
                </a:solidFill>
                <a:latin typeface="Carlito"/>
                <a:cs typeface="Carlito"/>
              </a:rPr>
              <a:t>and landing</a:t>
            </a:r>
            <a:r>
              <a:rPr lang="en-US" sz="2400" spc="5" dirty="0">
                <a:solidFill>
                  <a:srgbClr val="404040"/>
                </a:solidFill>
                <a:latin typeface="Carlito"/>
                <a:cs typeface="Carlito"/>
              </a:rPr>
              <a:t> </a:t>
            </a:r>
            <a:r>
              <a:rPr lang="en-US" sz="2400" spc="-15" dirty="0">
                <a:solidFill>
                  <a:srgbClr val="404040"/>
                </a:solidFill>
                <a:latin typeface="Carlito"/>
                <a:cs typeface="Carlito"/>
              </a:rPr>
              <a:t>outcomes</a:t>
            </a:r>
            <a:endParaRPr lang="en-US" sz="2400" dirty="0">
              <a:latin typeface="Carlito"/>
              <a:cs typeface="Carlito"/>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Markers were used to show the SpaceX launch sites and their nearest important landmarks like railways, highways, cities and coastlines.</a:t>
            </a:r>
          </a:p>
          <a:p>
            <a:pPr>
              <a:lnSpc>
                <a:spcPct val="100000"/>
              </a:lnSpc>
              <a:spcBef>
                <a:spcPts val="1400"/>
              </a:spcBef>
            </a:pPr>
            <a:r>
              <a:rPr lang="en-US" sz="2200" dirty="0">
                <a:solidFill>
                  <a:schemeClr val="accent3">
                    <a:lumMod val="25000"/>
                  </a:schemeClr>
                </a:solidFill>
                <a:latin typeface="Abadi" panose="020B0604020104020204" pitchFamily="34" charset="0"/>
              </a:rPr>
              <a:t>Polylines were used to connect the launch sites to their nearest land marks.</a:t>
            </a:r>
          </a:p>
          <a:p>
            <a:pPr>
              <a:lnSpc>
                <a:spcPct val="100000"/>
              </a:lnSpc>
              <a:spcBef>
                <a:spcPts val="1400"/>
              </a:spcBef>
            </a:pPr>
            <a:r>
              <a:rPr lang="en-US" sz="2200" dirty="0">
                <a:solidFill>
                  <a:schemeClr val="accent3">
                    <a:lumMod val="25000"/>
                  </a:schemeClr>
                </a:solidFill>
                <a:latin typeface="Abadi" panose="020B0604020104020204" pitchFamily="34" charset="0"/>
              </a:rPr>
              <a:t>Furthermore, Folium Circles were used to highlight circle area of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In order to mark the success/failed launches for each site, marker clusters were used on the map. Whereby </a:t>
            </a:r>
            <a:r>
              <a:rPr lang="en-US" sz="2200" dirty="0">
                <a:solidFill>
                  <a:srgbClr val="FF0000"/>
                </a:solidFill>
                <a:effectLst>
                  <a:outerShdw blurRad="38100" dist="38100" dir="2700000" algn="tl">
                    <a:srgbClr val="000000">
                      <a:alpha val="43137"/>
                    </a:srgbClr>
                  </a:outerShdw>
                </a:effectLst>
                <a:latin typeface="Abadi" panose="020B0604020104020204" pitchFamily="34" charset="0"/>
              </a:rPr>
              <a:t>Red</a:t>
            </a:r>
            <a:r>
              <a:rPr lang="en-US" sz="2200" dirty="0">
                <a:solidFill>
                  <a:schemeClr val="accent3">
                    <a:lumMod val="25000"/>
                  </a:schemeClr>
                </a:solidFill>
                <a:latin typeface="Abadi" panose="020B0604020104020204" pitchFamily="34" charset="0"/>
              </a:rPr>
              <a:t> represents rocket launch failures while </a:t>
            </a:r>
            <a:r>
              <a:rPr lang="en-US" sz="2200" dirty="0">
                <a:solidFill>
                  <a:srgbClr val="00B050"/>
                </a:solidFill>
                <a:effectLst>
                  <a:outerShdw blurRad="38100" dist="38100" dir="2700000" algn="tl">
                    <a:srgbClr val="000000">
                      <a:alpha val="43137"/>
                    </a:srgbClr>
                  </a:outerShdw>
                </a:effectLst>
                <a:latin typeface="Abadi" panose="020B0604020104020204" pitchFamily="34" charset="0"/>
              </a:rPr>
              <a:t>Green</a:t>
            </a:r>
            <a:r>
              <a:rPr lang="en-US" sz="2200" dirty="0">
                <a:solidFill>
                  <a:schemeClr val="accent3">
                    <a:lumMod val="25000"/>
                  </a:schemeClr>
                </a:solidFill>
                <a:latin typeface="Abadi" panose="020B0604020104020204" pitchFamily="34" charset="0"/>
              </a:rPr>
              <a:t> represents the successes.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https://github.com/waelshouayki/DataScienceCapstone/blob/master/launch_site_location_with_Folium.ipynb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85000" lnSpcReduction="10000"/>
          </a:bodyPr>
          <a:lstStyle/>
          <a:p>
            <a:pPr marL="12700">
              <a:lnSpc>
                <a:spcPct val="100000"/>
              </a:lnSpc>
              <a:spcBef>
                <a:spcPts val="1200"/>
              </a:spcBef>
            </a:pPr>
            <a:r>
              <a:rPr lang="en-US" sz="2400" spc="-10" dirty="0">
                <a:solidFill>
                  <a:srgbClr val="404040"/>
                </a:solidFill>
                <a:latin typeface="Carlito"/>
                <a:cs typeface="Carlito"/>
              </a:rPr>
              <a:t>Dashboard </a:t>
            </a:r>
            <a:r>
              <a:rPr lang="en-US" sz="2400" dirty="0">
                <a:solidFill>
                  <a:srgbClr val="404040"/>
                </a:solidFill>
                <a:latin typeface="Carlito"/>
                <a:cs typeface="Carlito"/>
              </a:rPr>
              <a:t>includes a </a:t>
            </a:r>
            <a:r>
              <a:rPr lang="en-US" sz="2400" spc="-5" dirty="0">
                <a:solidFill>
                  <a:srgbClr val="404040"/>
                </a:solidFill>
                <a:latin typeface="Carlito"/>
                <a:cs typeface="Carlito"/>
              </a:rPr>
              <a:t>pie </a:t>
            </a:r>
            <a:r>
              <a:rPr lang="en-US" sz="2400" dirty="0">
                <a:solidFill>
                  <a:srgbClr val="404040"/>
                </a:solidFill>
                <a:latin typeface="Carlito"/>
                <a:cs typeface="Carlito"/>
              </a:rPr>
              <a:t>chart and a </a:t>
            </a:r>
            <a:r>
              <a:rPr lang="en-US" sz="2400" spc="-25" dirty="0">
                <a:solidFill>
                  <a:srgbClr val="404040"/>
                </a:solidFill>
                <a:latin typeface="Carlito"/>
                <a:cs typeface="Carlito"/>
              </a:rPr>
              <a:t>scatter</a:t>
            </a:r>
            <a:r>
              <a:rPr lang="en-US" sz="2400" spc="-135" dirty="0">
                <a:solidFill>
                  <a:srgbClr val="404040"/>
                </a:solidFill>
                <a:latin typeface="Carlito"/>
                <a:cs typeface="Carlito"/>
              </a:rPr>
              <a:t> </a:t>
            </a:r>
            <a:r>
              <a:rPr lang="en-US" sz="2400" spc="-5" dirty="0">
                <a:solidFill>
                  <a:srgbClr val="404040"/>
                </a:solidFill>
                <a:latin typeface="Carlito"/>
                <a:cs typeface="Carlito"/>
              </a:rPr>
              <a:t>plot.</a:t>
            </a:r>
            <a:endParaRPr lang="en-US" sz="2400" dirty="0">
              <a:latin typeface="Carlito"/>
              <a:cs typeface="Carlito"/>
            </a:endParaRPr>
          </a:p>
          <a:p>
            <a:pPr marL="12700" marR="84455">
              <a:lnSpc>
                <a:spcPts val="2290"/>
              </a:lnSpc>
              <a:spcBef>
                <a:spcPts val="1275"/>
              </a:spcBef>
            </a:pPr>
            <a:r>
              <a:rPr lang="en-US" sz="2400" spc="-5" dirty="0">
                <a:solidFill>
                  <a:srgbClr val="404040"/>
                </a:solidFill>
                <a:latin typeface="Carlito"/>
                <a:cs typeface="Carlito"/>
              </a:rPr>
              <a:t>Pie </a:t>
            </a:r>
            <a:r>
              <a:rPr lang="en-US" sz="2400" dirty="0">
                <a:solidFill>
                  <a:srgbClr val="404040"/>
                </a:solidFill>
                <a:latin typeface="Carlito"/>
                <a:cs typeface="Carlito"/>
              </a:rPr>
              <a:t>chart </a:t>
            </a:r>
            <a:r>
              <a:rPr lang="en-US" sz="2400" spc="-5" dirty="0">
                <a:solidFill>
                  <a:srgbClr val="404040"/>
                </a:solidFill>
                <a:latin typeface="Carlito"/>
                <a:cs typeface="Carlito"/>
              </a:rPr>
              <a:t>can be 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dirty="0">
                <a:solidFill>
                  <a:srgbClr val="404040"/>
                </a:solidFill>
                <a:latin typeface="Carlito"/>
                <a:cs typeface="Carlito"/>
              </a:rPr>
              <a:t>and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5" dirty="0">
                <a:solidFill>
                  <a:srgbClr val="404040"/>
                </a:solidFill>
                <a:latin typeface="Carlito"/>
                <a:cs typeface="Carlito"/>
              </a:rPr>
              <a:t>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a:t>
            </a:r>
            <a:r>
              <a:rPr lang="en-US" sz="2400" dirty="0">
                <a:solidFill>
                  <a:srgbClr val="404040"/>
                </a:solidFill>
                <a:latin typeface="Carlito"/>
                <a:cs typeface="Carlito"/>
              </a:rPr>
              <a:t>individual 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110" dirty="0">
                <a:solidFill>
                  <a:srgbClr val="404040"/>
                </a:solidFill>
                <a:latin typeface="Carlito"/>
                <a:cs typeface="Carlito"/>
              </a:rPr>
              <a:t> </a:t>
            </a:r>
            <a:r>
              <a:rPr lang="en-US" sz="2400" spc="-30" dirty="0">
                <a:solidFill>
                  <a:srgbClr val="404040"/>
                </a:solidFill>
                <a:latin typeface="Carlito"/>
                <a:cs typeface="Carlito"/>
              </a:rPr>
              <a:t>rates.</a:t>
            </a:r>
            <a:endParaRPr lang="en-US" sz="2400" dirty="0">
              <a:latin typeface="Carlito"/>
              <a:cs typeface="Carlito"/>
            </a:endParaRPr>
          </a:p>
          <a:p>
            <a:pPr marL="12700" marR="5080">
              <a:lnSpc>
                <a:spcPts val="2210"/>
              </a:lnSpc>
              <a:spcBef>
                <a:spcPts val="1375"/>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 </a:t>
            </a:r>
            <a:r>
              <a:rPr lang="en-US" sz="2400" spc="-40" dirty="0">
                <a:solidFill>
                  <a:srgbClr val="404040"/>
                </a:solidFill>
                <a:latin typeface="Carlito"/>
                <a:cs typeface="Carlito"/>
              </a:rPr>
              <a:t>takes </a:t>
            </a:r>
            <a:r>
              <a:rPr lang="en-US" sz="2400" spc="-20" dirty="0">
                <a:solidFill>
                  <a:srgbClr val="404040"/>
                </a:solidFill>
                <a:latin typeface="Carlito"/>
                <a:cs typeface="Carlito"/>
              </a:rPr>
              <a:t>two </a:t>
            </a:r>
            <a:r>
              <a:rPr lang="en-US" sz="2400" dirty="0">
                <a:solidFill>
                  <a:srgbClr val="404040"/>
                </a:solidFill>
                <a:latin typeface="Carlito"/>
                <a:cs typeface="Carlito"/>
              </a:rPr>
              <a:t>inputs: All </a:t>
            </a:r>
            <a:r>
              <a:rPr lang="en-US" sz="2400" spc="-20" dirty="0">
                <a:solidFill>
                  <a:srgbClr val="404040"/>
                </a:solidFill>
                <a:latin typeface="Carlito"/>
                <a:cs typeface="Carlito"/>
              </a:rPr>
              <a:t>sites </a:t>
            </a:r>
            <a:r>
              <a:rPr lang="en-US" sz="2400" spc="-5" dirty="0">
                <a:solidFill>
                  <a:srgbClr val="404040"/>
                </a:solidFill>
                <a:latin typeface="Carlito"/>
                <a:cs typeface="Carlito"/>
              </a:rPr>
              <a:t>or </a:t>
            </a:r>
            <a:r>
              <a:rPr lang="en-US" sz="2400" dirty="0">
                <a:solidFill>
                  <a:srgbClr val="404040"/>
                </a:solidFill>
                <a:latin typeface="Carlito"/>
                <a:cs typeface="Carlito"/>
              </a:rPr>
              <a:t>individual </a:t>
            </a:r>
            <a:r>
              <a:rPr lang="en-US" sz="2400" spc="-20" dirty="0">
                <a:solidFill>
                  <a:srgbClr val="404040"/>
                </a:solidFill>
                <a:latin typeface="Carlito"/>
                <a:cs typeface="Carlito"/>
              </a:rPr>
              <a:t>site </a:t>
            </a:r>
            <a:r>
              <a:rPr lang="en-US" sz="2400" dirty="0">
                <a:solidFill>
                  <a:srgbClr val="404040"/>
                </a:solidFill>
                <a:latin typeface="Carlito"/>
                <a:cs typeface="Carlito"/>
              </a:rPr>
              <a:t>and </a:t>
            </a:r>
            <a:r>
              <a:rPr lang="en-US" sz="2400" spc="-5" dirty="0">
                <a:solidFill>
                  <a:srgbClr val="404040"/>
                </a:solidFill>
                <a:latin typeface="Carlito"/>
                <a:cs typeface="Carlito"/>
              </a:rPr>
              <a:t>payload mass on </a:t>
            </a:r>
            <a:r>
              <a:rPr lang="en-US" sz="2400" dirty="0">
                <a:solidFill>
                  <a:srgbClr val="404040"/>
                </a:solidFill>
                <a:latin typeface="Carlito"/>
                <a:cs typeface="Carlito"/>
              </a:rPr>
              <a:t>a </a:t>
            </a:r>
            <a:r>
              <a:rPr lang="en-US" sz="2400" spc="-5" dirty="0">
                <a:solidFill>
                  <a:srgbClr val="404040"/>
                </a:solidFill>
                <a:latin typeface="Carlito"/>
                <a:cs typeface="Carlito"/>
              </a:rPr>
              <a:t>slider between </a:t>
            </a:r>
            <a:r>
              <a:rPr lang="en-US" sz="2400" dirty="0">
                <a:solidFill>
                  <a:srgbClr val="404040"/>
                </a:solidFill>
                <a:latin typeface="Carlito"/>
                <a:cs typeface="Carlito"/>
              </a:rPr>
              <a:t>0  and 10000</a:t>
            </a:r>
            <a:r>
              <a:rPr lang="en-US" sz="2400" spc="-10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marL="12700">
              <a:lnSpc>
                <a:spcPct val="100000"/>
              </a:lnSpc>
              <a:spcBef>
                <a:spcPts val="1050"/>
              </a:spcBef>
            </a:pPr>
            <a:r>
              <a:rPr lang="en-US" sz="2400" spc="-5" dirty="0">
                <a:solidFill>
                  <a:srgbClr val="404040"/>
                </a:solidFill>
                <a:latin typeface="Carlito"/>
                <a:cs typeface="Carlito"/>
              </a:rPr>
              <a:t>The pie </a:t>
            </a:r>
            <a:r>
              <a:rPr lang="en-US" sz="2400" dirty="0">
                <a:solidFill>
                  <a:srgbClr val="404040"/>
                </a:solidFill>
                <a:latin typeface="Carlito"/>
                <a:cs typeface="Carlito"/>
              </a:rPr>
              <a:t>chart is </a:t>
            </a:r>
            <a:r>
              <a:rPr lang="en-US" sz="2400" spc="-5" dirty="0">
                <a:solidFill>
                  <a:srgbClr val="404040"/>
                </a:solidFill>
                <a:latin typeface="Carlito"/>
                <a:cs typeface="Carlito"/>
              </a:rPr>
              <a:t>used </a:t>
            </a:r>
            <a:r>
              <a:rPr lang="en-US" sz="2400" spc="-20" dirty="0">
                <a:solidFill>
                  <a:srgbClr val="404040"/>
                </a:solidFill>
                <a:latin typeface="Carlito"/>
                <a:cs typeface="Carlito"/>
              </a:rPr>
              <a:t>to visualize </a:t>
            </a:r>
            <a:r>
              <a:rPr lang="en-US" sz="2400" dirty="0">
                <a:solidFill>
                  <a:srgbClr val="404040"/>
                </a:solidFill>
                <a:latin typeface="Carlito"/>
                <a:cs typeface="Carlito"/>
              </a:rPr>
              <a:t>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20" dirty="0">
                <a:solidFill>
                  <a:srgbClr val="404040"/>
                </a:solidFill>
                <a:latin typeface="Carlito"/>
                <a:cs typeface="Carlito"/>
              </a:rPr>
              <a:t> </a:t>
            </a:r>
            <a:r>
              <a:rPr lang="en-US" sz="2400" spc="-40" dirty="0">
                <a:solidFill>
                  <a:srgbClr val="404040"/>
                </a:solidFill>
                <a:latin typeface="Carlito"/>
                <a:cs typeface="Carlito"/>
              </a:rPr>
              <a:t>rate.</a:t>
            </a:r>
            <a:endParaRPr lang="en-US" sz="2400" dirty="0">
              <a:latin typeface="Carlito"/>
              <a:cs typeface="Carlito"/>
            </a:endParaRPr>
          </a:p>
          <a:p>
            <a:pPr marL="12700">
              <a:lnSpc>
                <a:spcPts val="2350"/>
              </a:lnSpc>
              <a:spcBef>
                <a:spcPts val="1105"/>
              </a:spcBef>
            </a:pPr>
            <a:r>
              <a:rPr lang="en-US" sz="2400" spc="-5" dirty="0">
                <a:solidFill>
                  <a:srgbClr val="404040"/>
                </a:solidFill>
                <a:latin typeface="Carlito"/>
                <a:cs typeface="Carlito"/>
              </a:rPr>
              <a:t>The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can help </a:t>
            </a:r>
            <a:r>
              <a:rPr lang="en-US" sz="2400" dirty="0">
                <a:solidFill>
                  <a:srgbClr val="404040"/>
                </a:solidFill>
                <a:latin typeface="Carlito"/>
                <a:cs typeface="Carlito"/>
              </a:rPr>
              <a:t>us </a:t>
            </a:r>
            <a:r>
              <a:rPr lang="en-US" sz="2400" spc="-5" dirty="0">
                <a:solidFill>
                  <a:srgbClr val="404040"/>
                </a:solidFill>
                <a:latin typeface="Carlito"/>
                <a:cs typeface="Carlito"/>
              </a:rPr>
              <a:t>see how </a:t>
            </a:r>
            <a:r>
              <a:rPr lang="en-US" sz="2400" dirty="0">
                <a:solidFill>
                  <a:srgbClr val="404040"/>
                </a:solidFill>
                <a:latin typeface="Carlito"/>
                <a:cs typeface="Carlito"/>
              </a:rPr>
              <a:t>success </a:t>
            </a:r>
            <a:r>
              <a:rPr lang="en-US" sz="2400" spc="-10" dirty="0">
                <a:solidFill>
                  <a:srgbClr val="404040"/>
                </a:solidFill>
                <a:latin typeface="Carlito"/>
                <a:cs typeface="Carlito"/>
              </a:rPr>
              <a:t>varies </a:t>
            </a:r>
            <a:r>
              <a:rPr lang="en-US" sz="2400" spc="-20" dirty="0">
                <a:solidFill>
                  <a:srgbClr val="404040"/>
                </a:solidFill>
                <a:latin typeface="Carlito"/>
                <a:cs typeface="Carlito"/>
              </a:rPr>
              <a:t>across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5" dirty="0">
                <a:solidFill>
                  <a:srgbClr val="404040"/>
                </a:solidFill>
                <a:latin typeface="Carlito"/>
                <a:cs typeface="Carlito"/>
              </a:rPr>
              <a:t> </a:t>
            </a:r>
            <a:r>
              <a:rPr lang="en-US" sz="2400" dirty="0">
                <a:solidFill>
                  <a:srgbClr val="404040"/>
                </a:solidFill>
                <a:latin typeface="Carlito"/>
                <a:cs typeface="Carlito"/>
              </a:rPr>
              <a:t>and</a:t>
            </a:r>
            <a:endParaRPr lang="en-US" sz="2400" dirty="0">
              <a:latin typeface="Carlito"/>
              <a:cs typeface="Carlito"/>
            </a:endParaRPr>
          </a:p>
          <a:p>
            <a:pPr marL="12700">
              <a:lnSpc>
                <a:spcPts val="2350"/>
              </a:lnSpc>
            </a:pPr>
            <a:r>
              <a:rPr lang="en-US" sz="2400" spc="-20" dirty="0">
                <a:solidFill>
                  <a:srgbClr val="404040"/>
                </a:solidFill>
                <a:latin typeface="Carlito"/>
                <a:cs typeface="Carlito"/>
              </a:rPr>
              <a:t>booster </a:t>
            </a:r>
            <a:r>
              <a:rPr lang="en-US" sz="2400" spc="-25" dirty="0">
                <a:solidFill>
                  <a:srgbClr val="404040"/>
                </a:solidFill>
                <a:latin typeface="Carlito"/>
                <a:cs typeface="Carlito"/>
              </a:rPr>
              <a:t>version</a:t>
            </a:r>
            <a:r>
              <a:rPr lang="en-US" sz="2400" dirty="0">
                <a:solidFill>
                  <a:srgbClr val="404040"/>
                </a:solidFill>
                <a:latin typeface="Carlito"/>
                <a:cs typeface="Carlito"/>
              </a:rPr>
              <a:t> </a:t>
            </a:r>
            <a:r>
              <a:rPr lang="en-US" sz="2400" spc="-45" dirty="0">
                <a:solidFill>
                  <a:srgbClr val="404040"/>
                </a:solidFill>
                <a:latin typeface="Carlito"/>
                <a:cs typeface="Carlito"/>
              </a:rPr>
              <a:t>category.</a:t>
            </a:r>
            <a:endParaRPr lang="en-US" sz="2400" dirty="0">
              <a:latin typeface="Carlito"/>
              <a:cs typeface="Carlito"/>
            </a:endParaRPr>
          </a:p>
          <a:p>
            <a:endParaRPr lang="en-US" dirty="0"/>
          </a:p>
          <a:p>
            <a:r>
              <a:rPr lang="en-US" dirty="0">
                <a:hlinkClick r:id="rId3"/>
              </a:rPr>
              <a:t>https://github.com/waelshouayki/DataScienceCapstone/blob/master/spacex_dash_app.py</a:t>
            </a:r>
            <a:endParaRPr lang="en-US" dirty="0"/>
          </a:p>
          <a:p>
            <a:endParaRPr lang="en-US"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2525" y="1674235"/>
            <a:ext cx="3127076" cy="4351338"/>
          </a:xfrm>
          <a:prstGeom prst="rect">
            <a:avLst/>
          </a:prstGeom>
        </p:spPr>
        <p:txBody>
          <a:bodyPr>
            <a:normAutofit/>
          </a:bodyPr>
          <a:lstStyle/>
          <a:p>
            <a:endParaRPr lang="en-US" dirty="0"/>
          </a:p>
          <a:p>
            <a:r>
              <a:rPr lang="en-US" dirty="0">
                <a:hlinkClick r:id="rId3"/>
              </a:rPr>
              <a:t>https://github.com/waelshouayki/DataScienceCapstone/blob/master/Machine_Learning_Prediction.ipynb</a:t>
            </a:r>
            <a:endParaRPr lang="en-US" dirty="0"/>
          </a:p>
          <a:p>
            <a:endParaRPr lang="en-US"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B1BD5840-7BAC-7624-3548-FBF2AE704D90}"/>
              </a:ext>
            </a:extLst>
          </p:cNvPr>
          <p:cNvGraphicFramePr/>
          <p:nvPr>
            <p:extLst>
              <p:ext uri="{D42A27DB-BD31-4B8C-83A1-F6EECF244321}">
                <p14:modId xmlns:p14="http://schemas.microsoft.com/office/powerpoint/2010/main" val="757839183"/>
              </p:ext>
            </p:extLst>
          </p:nvPr>
        </p:nvGraphicFramePr>
        <p:xfrm>
          <a:off x="5487688" y="1355475"/>
          <a:ext cx="5126111" cy="4640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exploratory data analysis has shown us that successful landing outcomes are somewhat correlated with flight number. It was also apparent that successful landing outcomes have had a significant increase since the year 2015.</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located near the coast line. Perhaps, this makes it easier to test rocket landings in the water.</a:t>
            </a:r>
          </a:p>
          <a:p>
            <a:pPr>
              <a:lnSpc>
                <a:spcPct val="100000"/>
              </a:lnSpc>
              <a:spcBef>
                <a:spcPts val="1400"/>
              </a:spcBef>
            </a:pPr>
            <a:r>
              <a:rPr lang="en-US" sz="2200" dirty="0">
                <a:solidFill>
                  <a:schemeClr val="accent3">
                    <a:lumMod val="25000"/>
                  </a:schemeClr>
                </a:solidFill>
                <a:latin typeface="Abadi" panose="020B0604020104020204" pitchFamily="34" charset="0"/>
              </a:rPr>
              <a:t>Furthermore, the sites are also located near highways and railways. This may facilitate transportation of equipment and research material.</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models that were built, were able to predict the landing success of rockets with an accuracy score of 83.33%. This accuracy can be increased in future projects with more data.</a:t>
            </a:r>
            <a:endParaRPr lang="en-US" sz="1800" dirty="0"/>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2057400"/>
          </a:xfrm>
          <a:prstGeom prst="rect">
            <a:avLst/>
          </a:prstGeom>
        </p:spPr>
        <p:txBody>
          <a:bodyPr>
            <a:normAutofit fontScale="92500"/>
          </a:bodyPr>
          <a:lstStyle/>
          <a:p>
            <a:pPr marL="12700" marR="5080" algn="just">
              <a:lnSpc>
                <a:spcPct val="120900"/>
              </a:lnSpc>
              <a:spcBef>
                <a:spcPts val="105"/>
              </a:spcBef>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0" dirty="0">
                <a:latin typeface="Carlito"/>
                <a:cs typeface="Carlito"/>
              </a:rPr>
              <a:t> </a:t>
            </a:r>
            <a:r>
              <a:rPr lang="en-US" sz="2400" spc="-10" dirty="0">
                <a:latin typeface="Carlito"/>
                <a:cs typeface="Carlito"/>
              </a:rPr>
              <a:t>launch.</a:t>
            </a:r>
            <a:endParaRPr lang="en-US" sz="2400" dirty="0">
              <a:latin typeface="Carlito"/>
              <a:cs typeface="Carlito"/>
            </a:endParaRPr>
          </a:p>
          <a:p>
            <a:pPr marL="12700" marR="5080" algn="just">
              <a:lnSpc>
                <a:spcPct val="120900"/>
              </a:lnSpc>
              <a:spcBef>
                <a:spcPts val="105"/>
              </a:spcBef>
            </a:pPr>
            <a:r>
              <a:rPr lang="en-US" sz="2400" spc="-20" dirty="0">
                <a:latin typeface="Carlito"/>
                <a:cs typeface="Carlito"/>
              </a:rPr>
              <a:t>Graphic </a:t>
            </a:r>
            <a:r>
              <a:rPr lang="en-US" sz="2400" spc="-10" dirty="0">
                <a:latin typeface="Carlito"/>
                <a:cs typeface="Carlito"/>
              </a:rPr>
              <a:t>suggests </a:t>
            </a:r>
            <a:r>
              <a:rPr lang="en-US" sz="2400" spc="-5" dirty="0">
                <a:latin typeface="Carlito"/>
                <a:cs typeface="Carlito"/>
              </a:rPr>
              <a:t>an </a:t>
            </a:r>
            <a:r>
              <a:rPr lang="en-US" sz="2400" spc="-20" dirty="0">
                <a:latin typeface="Carlito"/>
                <a:cs typeface="Carlito"/>
              </a:rPr>
              <a:t>increase </a:t>
            </a:r>
            <a:r>
              <a:rPr lang="en-US" sz="2400" dirty="0">
                <a:latin typeface="Carlito"/>
                <a:cs typeface="Carlito"/>
              </a:rPr>
              <a:t>in </a:t>
            </a:r>
            <a:r>
              <a:rPr lang="en-US" sz="2400" spc="-15" dirty="0">
                <a:latin typeface="Carlito"/>
                <a:cs typeface="Carlito"/>
              </a:rPr>
              <a:t>success </a:t>
            </a:r>
            <a:r>
              <a:rPr lang="en-US" sz="2400" spc="-40" dirty="0">
                <a:latin typeface="Carlito"/>
                <a:cs typeface="Carlito"/>
              </a:rPr>
              <a:t>rate </a:t>
            </a:r>
            <a:r>
              <a:rPr lang="en-US" sz="2400" spc="-20" dirty="0">
                <a:latin typeface="Carlito"/>
                <a:cs typeface="Carlito"/>
              </a:rPr>
              <a:t>over </a:t>
            </a:r>
            <a:r>
              <a:rPr lang="en-US" sz="2400" spc="-5" dirty="0">
                <a:latin typeface="Carlito"/>
                <a:cs typeface="Carlito"/>
              </a:rPr>
              <a:t>time </a:t>
            </a:r>
            <a:r>
              <a:rPr lang="en-US" sz="2400" spc="-20" dirty="0">
                <a:latin typeface="Carlito"/>
                <a:cs typeface="Carlito"/>
              </a:rPr>
              <a:t>(indicated </a:t>
            </a:r>
            <a:r>
              <a:rPr lang="en-US" sz="2400" dirty="0">
                <a:latin typeface="Carlito"/>
                <a:cs typeface="Carlito"/>
              </a:rPr>
              <a:t>in </a:t>
            </a:r>
            <a:r>
              <a:rPr lang="en-US" sz="2400" spc="-10" dirty="0">
                <a:latin typeface="Carlito"/>
                <a:cs typeface="Carlito"/>
              </a:rPr>
              <a:t>Flight </a:t>
            </a:r>
            <a:r>
              <a:rPr lang="en-US" sz="2400" spc="-5" dirty="0">
                <a:latin typeface="Carlito"/>
                <a:cs typeface="Carlito"/>
              </a:rPr>
              <a:t>Number).</a:t>
            </a:r>
          </a:p>
          <a:p>
            <a:pPr marL="12700" marR="5080" algn="just">
              <a:lnSpc>
                <a:spcPct val="120900"/>
              </a:lnSpc>
              <a:spcBef>
                <a:spcPts val="105"/>
              </a:spcBef>
            </a:pPr>
            <a:r>
              <a:rPr lang="en-US" sz="2400" spc="-5" dirty="0">
                <a:latin typeface="Carlito"/>
                <a:cs typeface="Carlito"/>
              </a:rPr>
              <a:t> </a:t>
            </a:r>
            <a:r>
              <a:rPr lang="en-US" sz="2400" spc="-25" dirty="0">
                <a:latin typeface="Carlito"/>
                <a:cs typeface="Carlito"/>
              </a:rPr>
              <a:t>Likely </a:t>
            </a:r>
            <a:r>
              <a:rPr lang="en-US" sz="2400" spc="-5" dirty="0">
                <a:latin typeface="Carlito"/>
                <a:cs typeface="Carlito"/>
              </a:rPr>
              <a:t>a big </a:t>
            </a:r>
            <a:r>
              <a:rPr lang="en-US" sz="2400" spc="-25" dirty="0">
                <a:latin typeface="Carlito"/>
                <a:cs typeface="Carlito"/>
              </a:rPr>
              <a:t>breakthrough </a:t>
            </a:r>
            <a:r>
              <a:rPr lang="en-US" sz="2400" spc="-20" dirty="0">
                <a:latin typeface="Carlito"/>
                <a:cs typeface="Carlito"/>
              </a:rPr>
              <a:t>around </a:t>
            </a:r>
            <a:r>
              <a:rPr lang="en-US" sz="2400" spc="-10" dirty="0">
                <a:latin typeface="Carlito"/>
                <a:cs typeface="Carlito"/>
              </a:rPr>
              <a:t>flight </a:t>
            </a:r>
            <a:r>
              <a:rPr lang="en-US" sz="2400" spc="-15" dirty="0">
                <a:latin typeface="Carlito"/>
                <a:cs typeface="Carlito"/>
              </a:rPr>
              <a:t>20 </a:t>
            </a:r>
            <a:r>
              <a:rPr lang="en-US" sz="2400" spc="-5" dirty="0">
                <a:latin typeface="Carlito"/>
                <a:cs typeface="Carlito"/>
              </a:rPr>
              <a:t>which </a:t>
            </a:r>
            <a:r>
              <a:rPr lang="en-US" sz="2400" spc="-15" dirty="0">
                <a:latin typeface="Carlito"/>
                <a:cs typeface="Carlito"/>
              </a:rPr>
              <a:t>significantly </a:t>
            </a:r>
            <a:r>
              <a:rPr lang="en-US" sz="2400" spc="-20" dirty="0">
                <a:latin typeface="Carlito"/>
                <a:cs typeface="Carlito"/>
              </a:rPr>
              <a:t>increased </a:t>
            </a:r>
            <a:r>
              <a:rPr lang="en-US" sz="2400" spc="-15" dirty="0">
                <a:latin typeface="Carlito"/>
                <a:cs typeface="Carlito"/>
              </a:rPr>
              <a:t>success </a:t>
            </a:r>
            <a:r>
              <a:rPr lang="en-US" sz="2400" spc="-25" dirty="0">
                <a:latin typeface="Carlito"/>
                <a:cs typeface="Carlito"/>
              </a:rPr>
              <a:t>rate.  </a:t>
            </a:r>
          </a:p>
          <a:p>
            <a:pPr marL="12700" marR="5080" algn="just">
              <a:lnSpc>
                <a:spcPct val="120900"/>
              </a:lnSpc>
              <a:spcBef>
                <a:spcPts val="105"/>
              </a:spcBef>
            </a:pPr>
            <a:r>
              <a:rPr lang="en-US" sz="2400" spc="-20" dirty="0">
                <a:latin typeface="Carlito"/>
                <a:cs typeface="Carlito"/>
              </a:rPr>
              <a:t>CCAFS appears </a:t>
            </a:r>
            <a:r>
              <a:rPr lang="en-US" sz="2400" spc="-15" dirty="0">
                <a:latin typeface="Carlito"/>
                <a:cs typeface="Carlito"/>
              </a:rPr>
              <a:t>to </a:t>
            </a:r>
            <a:r>
              <a:rPr lang="en-US" sz="2400" spc="-5" dirty="0">
                <a:latin typeface="Carlito"/>
                <a:cs typeface="Carlito"/>
              </a:rPr>
              <a:t>be the main </a:t>
            </a:r>
            <a:r>
              <a:rPr lang="en-US" sz="2400" spc="-10" dirty="0">
                <a:latin typeface="Carlito"/>
                <a:cs typeface="Carlito"/>
              </a:rPr>
              <a:t>launch </a:t>
            </a:r>
            <a:r>
              <a:rPr lang="en-US" sz="2400" spc="-15" dirty="0">
                <a:latin typeface="Carlito"/>
                <a:cs typeface="Carlito"/>
              </a:rPr>
              <a:t>site </a:t>
            </a:r>
            <a:r>
              <a:rPr lang="en-US" sz="2400" spc="-5" dirty="0">
                <a:latin typeface="Carlito"/>
                <a:cs typeface="Carlito"/>
              </a:rPr>
              <a:t>as it has the </a:t>
            </a:r>
            <a:r>
              <a:rPr lang="en-US" sz="2400" spc="-20" dirty="0">
                <a:latin typeface="Carlito"/>
                <a:cs typeface="Carlito"/>
              </a:rPr>
              <a:t>most</a:t>
            </a:r>
            <a:r>
              <a:rPr lang="en-US" sz="2400" spc="-90" dirty="0">
                <a:latin typeface="Carlito"/>
                <a:cs typeface="Carlito"/>
              </a:rPr>
              <a:t> </a:t>
            </a:r>
            <a:r>
              <a:rPr lang="en-US" sz="2400" spc="-20" dirty="0">
                <a:latin typeface="Carlito"/>
                <a:cs typeface="Carlito"/>
              </a:rPr>
              <a:t>volume.</a:t>
            </a:r>
            <a:endParaRPr lang="en-US" sz="2400" dirty="0">
              <a:latin typeface="Carlito"/>
              <a:cs typeface="Carlito"/>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E1207DE-3AAC-146C-5290-7B3C1A0D2786}"/>
              </a:ext>
            </a:extLst>
          </p:cNvPr>
          <p:cNvPicPr>
            <a:picLocks noChangeAspect="1"/>
          </p:cNvPicPr>
          <p:nvPr/>
        </p:nvPicPr>
        <p:blipFill>
          <a:blip r:embed="rId3"/>
          <a:stretch>
            <a:fillRect/>
          </a:stretch>
        </p:blipFill>
        <p:spPr>
          <a:xfrm>
            <a:off x="428281" y="4278086"/>
            <a:ext cx="11234791" cy="21491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968794" cy="3811588"/>
          </a:xfrm>
          <a:prstGeom prst="rect">
            <a:avLst/>
          </a:prstGeom>
        </p:spPr>
        <p:txBody>
          <a:bodyPr>
            <a:normAutofit/>
          </a:bodyPr>
          <a:lstStyle/>
          <a:p>
            <a:pPr>
              <a:lnSpc>
                <a:spcPct val="100000"/>
              </a:lnSpc>
              <a:spcBef>
                <a:spcPts val="1400"/>
              </a:spcBef>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5" dirty="0">
                <a:latin typeface="Carlito"/>
                <a:cs typeface="Carlito"/>
              </a:rPr>
              <a:t> </a:t>
            </a:r>
            <a:r>
              <a:rPr lang="en-US" sz="2400" spc="-10" dirty="0">
                <a:latin typeface="Carlito"/>
                <a:cs typeface="Carlito"/>
              </a:rPr>
              <a:t>launch</a:t>
            </a:r>
          </a:p>
          <a:p>
            <a:pPr>
              <a:lnSpc>
                <a:spcPct val="100000"/>
              </a:lnSpc>
              <a:spcBef>
                <a:spcPts val="1400"/>
              </a:spcBef>
            </a:pPr>
            <a:r>
              <a:rPr lang="en-US" sz="2400" spc="-10" dirty="0">
                <a:latin typeface="Carlito"/>
                <a:cs typeface="Carlito"/>
              </a:rPr>
              <a:t>No rocket launched with heavy payload mass in WAFB SLC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26" name="Picture 2">
            <a:extLst>
              <a:ext uri="{FF2B5EF4-FFF2-40B4-BE49-F238E27FC236}">
                <a16:creationId xmlns:a16="http://schemas.microsoft.com/office/drawing/2014/main" id="{7F35B151-C472-E360-A3C1-0AA71365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94" y="3712029"/>
            <a:ext cx="11285611" cy="271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hlinkClick r:id="rId4" action="ppaction://hlinksldjump"/>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5" action="ppaction://hlinksldjump"/>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6" action="ppaction://hlinksldjump"/>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7" action="ppaction://hlinksldjump"/>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99236"/>
            <a:ext cx="5325989" cy="4394466"/>
          </a:xfrm>
          <a:prstGeom prst="rect">
            <a:avLst/>
          </a:prstGeom>
        </p:spPr>
        <p:txBody>
          <a:bodyPr>
            <a:normAutofit/>
          </a:bodyPr>
          <a:lstStyle/>
          <a:p>
            <a:pPr marL="12700" marR="5080">
              <a:lnSpc>
                <a:spcPct val="120800"/>
              </a:lnSpc>
              <a:spcBef>
                <a:spcPts val="100"/>
              </a:spcBef>
            </a:pPr>
            <a:r>
              <a:rPr lang="en-US" sz="2400" spc="-15" dirty="0">
                <a:latin typeface="Carlito"/>
                <a:cs typeface="Carlito"/>
              </a:rPr>
              <a:t>ES-L1 </a:t>
            </a:r>
            <a:r>
              <a:rPr lang="en-US" sz="2400" spc="-20" dirty="0">
                <a:latin typeface="Carlito"/>
                <a:cs typeface="Carlito"/>
              </a:rPr>
              <a:t>, </a:t>
            </a:r>
            <a:r>
              <a:rPr lang="en-US" sz="2400" spc="-25" dirty="0">
                <a:latin typeface="Carlito"/>
                <a:cs typeface="Carlito"/>
              </a:rPr>
              <a:t>GEO </a:t>
            </a:r>
            <a:r>
              <a:rPr lang="en-US" sz="2400" spc="-20" dirty="0">
                <a:latin typeface="Carlito"/>
                <a:cs typeface="Carlito"/>
              </a:rPr>
              <a:t>, HEO, SSO </a:t>
            </a:r>
            <a:r>
              <a:rPr lang="en-US" sz="2400" spc="-15" dirty="0">
                <a:latin typeface="Carlito"/>
                <a:cs typeface="Carlito"/>
              </a:rPr>
              <a:t> </a:t>
            </a:r>
            <a:r>
              <a:rPr lang="en-US" sz="2400" spc="-25" dirty="0">
                <a:latin typeface="Carlito"/>
                <a:cs typeface="Carlito"/>
              </a:rPr>
              <a:t>have </a:t>
            </a:r>
            <a:r>
              <a:rPr lang="en-US" sz="2400" spc="-20" dirty="0">
                <a:latin typeface="Carlito"/>
                <a:cs typeface="Carlito"/>
              </a:rPr>
              <a:t>highest </a:t>
            </a:r>
            <a:r>
              <a:rPr lang="en-US" sz="2400" spc="-15" dirty="0">
                <a:latin typeface="Carlito"/>
                <a:cs typeface="Carlito"/>
              </a:rPr>
              <a:t>success </a:t>
            </a:r>
            <a:r>
              <a:rPr lang="en-US" sz="2400" spc="-40" dirty="0">
                <a:latin typeface="Carlito"/>
                <a:cs typeface="Carlito"/>
              </a:rPr>
              <a:t>rate </a:t>
            </a:r>
            <a:r>
              <a:rPr lang="en-US" sz="2400" spc="-15" dirty="0">
                <a:latin typeface="Carlito"/>
                <a:cs typeface="Carlito"/>
              </a:rPr>
              <a:t>(sample </a:t>
            </a:r>
            <a:r>
              <a:rPr lang="en-US" sz="2400" spc="-20" dirty="0">
                <a:latin typeface="Carlito"/>
                <a:cs typeface="Carlito"/>
              </a:rPr>
              <a:t>sizes </a:t>
            </a:r>
            <a:r>
              <a:rPr lang="en-US" sz="2400" spc="-5" dirty="0">
                <a:latin typeface="Carlito"/>
                <a:cs typeface="Carlito"/>
              </a:rPr>
              <a:t>in </a:t>
            </a:r>
            <a:r>
              <a:rPr lang="en-US" sz="2400" spc="-20" dirty="0">
                <a:latin typeface="Carlito"/>
                <a:cs typeface="Carlito"/>
              </a:rPr>
              <a:t>parenthesis)</a:t>
            </a:r>
            <a:endParaRPr lang="en-US" sz="2400" dirty="0">
              <a:latin typeface="Carlito"/>
              <a:cs typeface="Carlito"/>
            </a:endParaRPr>
          </a:p>
          <a:p>
            <a:pPr marL="12700">
              <a:lnSpc>
                <a:spcPct val="100000"/>
              </a:lnSpc>
              <a:spcBef>
                <a:spcPts val="395"/>
              </a:spcBef>
            </a:pPr>
            <a:r>
              <a:rPr lang="en-US" sz="2400" spc="-5" dirty="0">
                <a:latin typeface="Carlito"/>
                <a:cs typeface="Carlito"/>
              </a:rPr>
              <a:t>SO has lowest </a:t>
            </a:r>
            <a:r>
              <a:rPr lang="en-US" sz="2400" spc="-15" dirty="0">
                <a:latin typeface="Carlito"/>
                <a:cs typeface="Carlito"/>
              </a:rPr>
              <a:t> success</a:t>
            </a:r>
            <a:r>
              <a:rPr lang="en-US" sz="2400" spc="85" dirty="0">
                <a:latin typeface="Carlito"/>
                <a:cs typeface="Carlito"/>
              </a:rPr>
              <a:t> </a:t>
            </a:r>
            <a:r>
              <a:rPr lang="en-US" sz="2400" spc="-40" dirty="0">
                <a:latin typeface="Carlito"/>
                <a:cs typeface="Carlito"/>
              </a:rPr>
              <a:t>rate</a:t>
            </a:r>
            <a:endParaRPr lang="en-US" sz="2400" dirty="0">
              <a:latin typeface="Carlito"/>
              <a:cs typeface="Carlito"/>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E954D8F2-72C7-4BBB-FC33-139D6D50A144}"/>
              </a:ext>
            </a:extLst>
          </p:cNvPr>
          <p:cNvPicPr>
            <a:picLocks noChangeAspect="1"/>
          </p:cNvPicPr>
          <p:nvPr/>
        </p:nvPicPr>
        <p:blipFill>
          <a:blip r:embed="rId3"/>
          <a:stretch>
            <a:fillRect/>
          </a:stretch>
        </p:blipFill>
        <p:spPr>
          <a:xfrm>
            <a:off x="6185126" y="1499236"/>
            <a:ext cx="54387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6914"/>
            <a:ext cx="10953904" cy="2171652"/>
          </a:xfrm>
          <a:prstGeom prst="rect">
            <a:avLst/>
          </a:prstGeom>
        </p:spPr>
        <p:txBody>
          <a:bodyPr>
            <a:normAutofit fontScale="92500"/>
          </a:bodyPr>
          <a:lstStyle/>
          <a:p>
            <a:pPr marR="3951604">
              <a:lnSpc>
                <a:spcPct val="121200"/>
              </a:lnSpc>
              <a:spcBef>
                <a:spcPts val="100"/>
              </a:spcBef>
            </a:pPr>
            <a:r>
              <a:rPr lang="en-US" sz="2400" spc="-15" dirty="0">
                <a:latin typeface="Carlito"/>
                <a:cs typeface="Carlito"/>
              </a:rPr>
              <a:t>Launch Orbit </a:t>
            </a:r>
            <a:r>
              <a:rPr lang="en-US" sz="2400" spc="-25" dirty="0">
                <a:latin typeface="Carlito"/>
                <a:cs typeface="Carlito"/>
              </a:rPr>
              <a:t>preferences </a:t>
            </a:r>
            <a:r>
              <a:rPr lang="en-US" sz="2400" spc="-5" dirty="0">
                <a:latin typeface="Carlito"/>
                <a:cs typeface="Carlito"/>
              </a:rPr>
              <a:t>changed </a:t>
            </a:r>
            <a:r>
              <a:rPr lang="en-US" sz="2400" spc="-20" dirty="0">
                <a:latin typeface="Carlito"/>
                <a:cs typeface="Carlito"/>
              </a:rPr>
              <a:t>over </a:t>
            </a:r>
            <a:r>
              <a:rPr lang="en-US" sz="2400" spc="-10" dirty="0">
                <a:latin typeface="Carlito"/>
                <a:cs typeface="Carlito"/>
              </a:rPr>
              <a:t>Flight </a:t>
            </a:r>
            <a:r>
              <a:rPr lang="en-US" sz="2400" spc="-50" dirty="0">
                <a:latin typeface="Carlito"/>
                <a:cs typeface="Carlito"/>
              </a:rPr>
              <a:t>Number.  </a:t>
            </a:r>
            <a:r>
              <a:rPr lang="en-US" sz="2400" spc="-15" dirty="0">
                <a:latin typeface="Carlito"/>
                <a:cs typeface="Carlito"/>
              </a:rPr>
              <a:t>Launch </a:t>
            </a:r>
            <a:r>
              <a:rPr lang="en-US" sz="2400" spc="-25" dirty="0">
                <a:latin typeface="Carlito"/>
                <a:cs typeface="Carlito"/>
              </a:rPr>
              <a:t>Outcome </a:t>
            </a:r>
            <a:r>
              <a:rPr lang="en-US" sz="2400" spc="-15" dirty="0">
                <a:latin typeface="Carlito"/>
                <a:cs typeface="Carlito"/>
              </a:rPr>
              <a:t>seems to </a:t>
            </a:r>
            <a:r>
              <a:rPr lang="en-US" sz="2400" spc="-25" dirty="0">
                <a:latin typeface="Carlito"/>
                <a:cs typeface="Carlito"/>
              </a:rPr>
              <a:t>correlate </a:t>
            </a:r>
            <a:r>
              <a:rPr lang="en-US" sz="2400" spc="-5" dirty="0">
                <a:latin typeface="Carlito"/>
                <a:cs typeface="Carlito"/>
              </a:rPr>
              <a:t>with this </a:t>
            </a:r>
            <a:r>
              <a:rPr lang="en-US" sz="2400" spc="-25" dirty="0">
                <a:latin typeface="Carlito"/>
                <a:cs typeface="Carlito"/>
              </a:rPr>
              <a:t>preference.</a:t>
            </a:r>
            <a:endParaRPr lang="en-US" sz="2400" dirty="0">
              <a:latin typeface="Carlito"/>
              <a:cs typeface="Carlito"/>
            </a:endParaRPr>
          </a:p>
          <a:p>
            <a:pPr marR="5080">
              <a:lnSpc>
                <a:spcPts val="2330"/>
              </a:lnSpc>
              <a:spcBef>
                <a:spcPts val="135"/>
              </a:spcBef>
            </a:pPr>
            <a:r>
              <a:rPr lang="en-US" sz="2400" spc="-15" dirty="0">
                <a:latin typeface="Carlito"/>
                <a:cs typeface="Carlito"/>
              </a:rPr>
              <a:t>SpaceX </a:t>
            </a:r>
            <a:r>
              <a:rPr lang="en-US" sz="2400" spc="-20" dirty="0">
                <a:latin typeface="Carlito"/>
                <a:cs typeface="Carlito"/>
              </a:rPr>
              <a:t>started </a:t>
            </a:r>
            <a:r>
              <a:rPr lang="en-US" sz="2400" spc="-5" dirty="0">
                <a:latin typeface="Carlito"/>
                <a:cs typeface="Carlito"/>
              </a:rPr>
              <a:t>with </a:t>
            </a:r>
            <a:r>
              <a:rPr lang="en-US" sz="2400" spc="-25" dirty="0">
                <a:latin typeface="Carlito"/>
                <a:cs typeface="Carlito"/>
              </a:rPr>
              <a:t>LEO </a:t>
            </a:r>
            <a:r>
              <a:rPr lang="en-US" sz="2400" spc="-5" dirty="0">
                <a:latin typeface="Carlito"/>
                <a:cs typeface="Carlito"/>
              </a:rPr>
              <a:t>orbits which </a:t>
            </a:r>
            <a:r>
              <a:rPr lang="en-US" sz="2400" spc="-20" dirty="0">
                <a:latin typeface="Carlito"/>
                <a:cs typeface="Carlito"/>
              </a:rPr>
              <a:t>saw </a:t>
            </a:r>
            <a:r>
              <a:rPr lang="en-US" sz="2400" spc="-25" dirty="0">
                <a:latin typeface="Carlito"/>
                <a:cs typeface="Carlito"/>
              </a:rPr>
              <a:t>moderate </a:t>
            </a:r>
            <a:r>
              <a:rPr lang="en-US" sz="2400" spc="-15" dirty="0">
                <a:latin typeface="Carlito"/>
                <a:cs typeface="Carlito"/>
              </a:rPr>
              <a:t>success </a:t>
            </a:r>
            <a:r>
              <a:rPr lang="en-US" sz="2400" spc="-25" dirty="0">
                <a:latin typeface="Carlito"/>
                <a:cs typeface="Carlito"/>
              </a:rPr>
              <a:t>LEO </a:t>
            </a:r>
            <a:r>
              <a:rPr lang="en-US" sz="2400" spc="-5" dirty="0">
                <a:latin typeface="Carlito"/>
                <a:cs typeface="Carlito"/>
              </a:rPr>
              <a:t>and </a:t>
            </a:r>
            <a:r>
              <a:rPr lang="en-US" sz="2400" spc="-25" dirty="0">
                <a:latin typeface="Carlito"/>
                <a:cs typeface="Carlito"/>
              </a:rPr>
              <a:t>returned </a:t>
            </a:r>
            <a:r>
              <a:rPr lang="en-US" sz="2400" spc="-15" dirty="0">
                <a:latin typeface="Carlito"/>
                <a:cs typeface="Carlito"/>
              </a:rPr>
              <a:t>to </a:t>
            </a:r>
            <a:r>
              <a:rPr lang="en-US" sz="2400" spc="-25" dirty="0">
                <a:latin typeface="Carlito"/>
                <a:cs typeface="Carlito"/>
              </a:rPr>
              <a:t>VLEO </a:t>
            </a:r>
            <a:r>
              <a:rPr lang="en-US" sz="2400" dirty="0">
                <a:latin typeface="Carlito"/>
                <a:cs typeface="Carlito"/>
              </a:rPr>
              <a:t>in </a:t>
            </a:r>
            <a:r>
              <a:rPr lang="en-US" sz="2400" spc="-25" dirty="0">
                <a:latin typeface="Carlito"/>
                <a:cs typeface="Carlito"/>
              </a:rPr>
              <a:t>recent </a:t>
            </a:r>
            <a:r>
              <a:rPr lang="en-US" sz="2400" spc="-5" dirty="0">
                <a:latin typeface="Carlito"/>
                <a:cs typeface="Carlito"/>
              </a:rPr>
              <a:t>launches  </a:t>
            </a:r>
            <a:r>
              <a:rPr lang="en-US" sz="2400" spc="-15" dirty="0">
                <a:latin typeface="Carlito"/>
                <a:cs typeface="Carlito"/>
              </a:rPr>
              <a:t>SpaceX </a:t>
            </a:r>
            <a:r>
              <a:rPr lang="en-US" sz="2400" spc="-20" dirty="0">
                <a:latin typeface="Carlito"/>
                <a:cs typeface="Carlito"/>
              </a:rPr>
              <a:t>appears </a:t>
            </a:r>
            <a:r>
              <a:rPr lang="en-US" sz="2400" spc="-15" dirty="0">
                <a:latin typeface="Carlito"/>
                <a:cs typeface="Carlito"/>
              </a:rPr>
              <a:t>to </a:t>
            </a:r>
            <a:r>
              <a:rPr lang="en-US" sz="2400" spc="-25" dirty="0">
                <a:latin typeface="Carlito"/>
                <a:cs typeface="Carlito"/>
              </a:rPr>
              <a:t>perform better </a:t>
            </a:r>
            <a:r>
              <a:rPr lang="en-US" sz="2400" dirty="0">
                <a:latin typeface="Carlito"/>
                <a:cs typeface="Carlito"/>
              </a:rPr>
              <a:t>in </a:t>
            </a:r>
            <a:r>
              <a:rPr lang="en-US" sz="2400" spc="-20" dirty="0">
                <a:latin typeface="Carlito"/>
                <a:cs typeface="Carlito"/>
              </a:rPr>
              <a:t>lower </a:t>
            </a:r>
            <a:r>
              <a:rPr lang="en-US" sz="2400" spc="-5" dirty="0">
                <a:latin typeface="Carlito"/>
                <a:cs typeface="Carlito"/>
              </a:rPr>
              <a:t>orbits or </a:t>
            </a:r>
            <a:r>
              <a:rPr lang="en-US" sz="2400" spc="-20" dirty="0">
                <a:latin typeface="Carlito"/>
                <a:cs typeface="Carlito"/>
              </a:rPr>
              <a:t>Sun-synchronous</a:t>
            </a:r>
            <a:r>
              <a:rPr lang="en-US" sz="2400" spc="275" dirty="0">
                <a:latin typeface="Carlito"/>
                <a:cs typeface="Carlito"/>
              </a:rPr>
              <a:t> </a:t>
            </a:r>
            <a:r>
              <a:rPr lang="en-US" sz="2400" spc="-5" dirty="0">
                <a:latin typeface="Carlito"/>
                <a:cs typeface="Carlito"/>
              </a:rPr>
              <a:t>orbits</a:t>
            </a:r>
            <a:endParaRPr lang="en-US" sz="2400" dirty="0">
              <a:latin typeface="Carlito"/>
              <a:cs typeface="Carlito"/>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050" name="Picture 2">
            <a:extLst>
              <a:ext uri="{FF2B5EF4-FFF2-40B4-BE49-F238E27FC236}">
                <a16:creationId xmlns:a16="http://schemas.microsoft.com/office/drawing/2014/main" id="{DB515D95-E84D-4190-F9DA-87CFE369A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82" y="3863360"/>
            <a:ext cx="11767457" cy="230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88974"/>
            <a:ext cx="10515600" cy="2330337"/>
          </a:xfrm>
          <a:prstGeom prst="rect">
            <a:avLst/>
          </a:prstGeom>
        </p:spPr>
        <p:txBody>
          <a:bodyPr>
            <a:normAutofit/>
          </a:bodyPr>
          <a:lstStyle/>
          <a:p>
            <a:pPr marL="285750" indent="-285750">
              <a:buFont typeface="Arial" pitchFamily="34" charset="0"/>
              <a:buChar char="•"/>
            </a:pPr>
            <a:r>
              <a:rPr lang="en-US" sz="2400" dirty="0"/>
              <a:t>With heavy payloads the successful landing or positive landing rate are more for Polar, LEO and ISS.</a:t>
            </a:r>
          </a:p>
          <a:p>
            <a:pPr marL="285750" indent="-285750">
              <a:buFont typeface="Arial" pitchFamily="34" charset="0"/>
              <a:buChar char="•"/>
            </a:pPr>
            <a:r>
              <a:rPr lang="en-US" sz="2400" dirty="0"/>
              <a:t>However for GTO we cannot distinguish this well as both positive landing rate and negative landing(unsuccessful mission) are both there.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3074" name="Picture 2">
            <a:extLst>
              <a:ext uri="{FF2B5EF4-FFF2-40B4-BE49-F238E27FC236}">
                <a16:creationId xmlns:a16="http://schemas.microsoft.com/office/drawing/2014/main" id="{73DC2022-8B5E-369B-9834-2BE130E22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680" y="4088232"/>
            <a:ext cx="11370261" cy="223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3E05B36F-AFDE-1315-C87E-089F9C30BE00}"/>
              </a:ext>
            </a:extLst>
          </p:cNvPr>
          <p:cNvPicPr>
            <a:picLocks noChangeAspect="1"/>
          </p:cNvPicPr>
          <p:nvPr/>
        </p:nvPicPr>
        <p:blipFill>
          <a:blip r:embed="rId3"/>
          <a:stretch>
            <a:fillRect/>
          </a:stretch>
        </p:blipFill>
        <p:spPr>
          <a:xfrm>
            <a:off x="6019197" y="1371600"/>
            <a:ext cx="54387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Given the data, these are the names of the launch sites where different rocket landings where attempted:</a:t>
            </a:r>
          </a:p>
          <a:p>
            <a:pPr>
              <a:lnSpc>
                <a:spcPct val="100000"/>
              </a:lnSpc>
              <a:spcBef>
                <a:spcPts val="1400"/>
              </a:spcBef>
            </a:pPr>
            <a:r>
              <a:rPr lang="en-GB" sz="2400" dirty="0"/>
              <a:t>CCAFS LC-40</a:t>
            </a:r>
          </a:p>
          <a:p>
            <a:pPr fontAlgn="ctr"/>
            <a:r>
              <a:rPr lang="en-GB" sz="2400" dirty="0"/>
              <a:t>CCAFS SLC-40</a:t>
            </a:r>
          </a:p>
          <a:p>
            <a:pPr fontAlgn="ctr"/>
            <a:r>
              <a:rPr lang="en-GB" sz="2400" dirty="0"/>
              <a:t>KSC LC-39A</a:t>
            </a:r>
          </a:p>
          <a:p>
            <a:pPr fontAlgn="ctr"/>
            <a:r>
              <a:rPr lang="en-GB" sz="2400" dirty="0"/>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770011" y="182562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770011" y="1888871"/>
            <a:ext cx="9795272" cy="388645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Content Placeholder 1">
            <a:extLst>
              <a:ext uri="{FF2B5EF4-FFF2-40B4-BE49-F238E27FC236}">
                <a16:creationId xmlns:a16="http://schemas.microsoft.com/office/drawing/2014/main" id="{0AAB3F00-59E3-4E6C-BD22-2D4FB041F6E4}"/>
              </a:ext>
            </a:extLst>
          </p:cNvPr>
          <p:cNvPicPr>
            <a:picLocks noGrp="1" noChangeAspect="1"/>
          </p:cNvPicPr>
          <p:nvPr>
            <p:ph idx="4294967295"/>
          </p:nvPr>
        </p:nvPicPr>
        <p:blipFill>
          <a:blip r:embed="rId3"/>
          <a:stretch>
            <a:fillRect/>
          </a:stretch>
        </p:blipFill>
        <p:spPr>
          <a:xfrm>
            <a:off x="372008" y="1883229"/>
            <a:ext cx="10002077" cy="4019353"/>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Content Placeholder 1">
            <a:extLst>
              <a:ext uri="{FF2B5EF4-FFF2-40B4-BE49-F238E27FC236}">
                <a16:creationId xmlns:a16="http://schemas.microsoft.com/office/drawing/2014/main" id="{D5B751AB-189D-48E0-B627-B1B93BAF0FF7}"/>
              </a:ext>
            </a:extLst>
          </p:cNvPr>
          <p:cNvPicPr>
            <a:picLocks noGrp="1" noChangeAspect="1"/>
          </p:cNvPicPr>
          <p:nvPr>
            <p:ph idx="4294967295"/>
          </p:nvPr>
        </p:nvPicPr>
        <p:blipFill>
          <a:blip r:embed="rId3"/>
          <a:stretch>
            <a:fillRect/>
          </a:stretch>
        </p:blipFill>
        <p:spPr>
          <a:xfrm>
            <a:off x="925417" y="1785258"/>
            <a:ext cx="9496999" cy="37882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988192" y="1414578"/>
            <a:ext cx="7328493" cy="502079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B146E9A-D450-6342-5FD5-9E3AD73D5DCF}"/>
              </a:ext>
            </a:extLst>
          </p:cNvPr>
          <p:cNvSpPr txBox="1"/>
          <p:nvPr/>
        </p:nvSpPr>
        <p:spPr>
          <a:xfrm>
            <a:off x="770011" y="1859340"/>
            <a:ext cx="10463086" cy="2616101"/>
          </a:xfrm>
          <a:prstGeom prst="rect">
            <a:avLst/>
          </a:prstGeom>
          <a:noFill/>
        </p:spPr>
        <p:txBody>
          <a:bodyPr wrap="square">
            <a:spAutoFit/>
          </a:bodyPr>
          <a:lstStyle/>
          <a:p>
            <a:r>
              <a:rPr lang="en-US" sz="2800" dirty="0">
                <a:ln w="0"/>
                <a:effectLst>
                  <a:outerShdw blurRad="38100" dist="19050" dir="2700000" algn="tl" rotWithShape="0">
                    <a:schemeClr val="dk1">
                      <a:alpha val="40000"/>
                    </a:schemeClr>
                  </a:outerShdw>
                </a:effectLst>
              </a:rPr>
              <a:t>Summary of methodologies: </a:t>
            </a:r>
          </a:p>
          <a:p>
            <a:r>
              <a:rPr lang="en-US" dirty="0"/>
              <a:t>     This presentation will highlight on Data Collection with API and </a:t>
            </a:r>
            <a:r>
              <a:rPr lang="en-US" dirty="0" err="1"/>
              <a:t>WebScraping</a:t>
            </a:r>
            <a:r>
              <a:rPr lang="en-US" dirty="0"/>
              <a:t> and Data Wrangling additional to the Exploratory Data Analysis with SQL and Pandas. Then, how </a:t>
            </a:r>
            <a:r>
              <a:rPr lang="en-US" dirty="0" err="1"/>
              <a:t>visualizae</a:t>
            </a:r>
            <a:r>
              <a:rPr lang="en-US" dirty="0"/>
              <a:t> Exploratory Data Analysis using Matplotlib and using Interactive Visual Analytics and Dashboard. And also predictive Analysis with Machine Learning.</a:t>
            </a:r>
          </a:p>
          <a:p>
            <a:r>
              <a:rPr lang="en-US" sz="2800" dirty="0">
                <a:ln w="0"/>
                <a:effectLst>
                  <a:outerShdw blurRad="38100" dist="19050" dir="2700000" algn="tl" rotWithShape="0">
                    <a:schemeClr val="dk1">
                      <a:alpha val="40000"/>
                    </a:schemeClr>
                  </a:outerShdw>
                </a:effectLst>
              </a:rPr>
              <a:t>Summary of all results</a:t>
            </a:r>
          </a:p>
          <a:p>
            <a:r>
              <a:rPr lang="en-US" dirty="0"/>
              <a:t>    Exploratory Data Analysis results </a:t>
            </a:r>
          </a:p>
          <a:p>
            <a:r>
              <a:rPr lang="en-US" dirty="0"/>
              <a:t>    Predictive Analysis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Content Placeholder 1">
            <a:extLst>
              <a:ext uri="{FF2B5EF4-FFF2-40B4-BE49-F238E27FC236}">
                <a16:creationId xmlns:a16="http://schemas.microsoft.com/office/drawing/2014/main" id="{53A167C0-0A91-4A58-8964-1B36C1D5295C}"/>
              </a:ext>
            </a:extLst>
          </p:cNvPr>
          <p:cNvPicPr>
            <a:picLocks noGrp="1" noChangeAspect="1"/>
          </p:cNvPicPr>
          <p:nvPr>
            <p:ph idx="4294967295"/>
          </p:nvPr>
        </p:nvPicPr>
        <p:blipFill>
          <a:blip r:embed="rId3"/>
          <a:stretch>
            <a:fillRect/>
          </a:stretch>
        </p:blipFill>
        <p:spPr>
          <a:xfrm>
            <a:off x="3004322" y="1477282"/>
            <a:ext cx="4797922" cy="43513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Content Placeholder 1">
            <a:extLst>
              <a:ext uri="{FF2B5EF4-FFF2-40B4-BE49-F238E27FC236}">
                <a16:creationId xmlns:a16="http://schemas.microsoft.com/office/drawing/2014/main" id="{779D4455-44AD-4EE2-AA73-0C30FAE52EB3}"/>
              </a:ext>
            </a:extLst>
          </p:cNvPr>
          <p:cNvPicPr>
            <a:picLocks noGrp="1" noChangeAspect="1"/>
          </p:cNvPicPr>
          <p:nvPr>
            <p:ph idx="4294967295"/>
          </p:nvPr>
        </p:nvPicPr>
        <p:blipFill>
          <a:blip r:embed="rId3"/>
          <a:stretch>
            <a:fillRect/>
          </a:stretch>
        </p:blipFill>
        <p:spPr>
          <a:xfrm>
            <a:off x="2623457" y="1567444"/>
            <a:ext cx="5718337" cy="460951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Content Placeholder 1">
            <a:extLst>
              <a:ext uri="{FF2B5EF4-FFF2-40B4-BE49-F238E27FC236}">
                <a16:creationId xmlns:a16="http://schemas.microsoft.com/office/drawing/2014/main" id="{50E3558E-0B94-4EC1-AA31-F47E92F36B61}"/>
              </a:ext>
            </a:extLst>
          </p:cNvPr>
          <p:cNvPicPr>
            <a:picLocks noGrp="1" noChangeAspect="1"/>
          </p:cNvPicPr>
          <p:nvPr>
            <p:ph idx="4294967295"/>
          </p:nvPr>
        </p:nvPicPr>
        <p:blipFill>
          <a:blip r:embed="rId3"/>
          <a:stretch>
            <a:fillRect/>
          </a:stretch>
        </p:blipFill>
        <p:spPr>
          <a:xfrm>
            <a:off x="901682" y="2209800"/>
            <a:ext cx="10103775" cy="360279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2886" y="1621971"/>
            <a:ext cx="4222257" cy="45549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5333397" y="1621971"/>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823275" cy="1103766"/>
          </a:xfrm>
          <a:prstGeom prst="rect">
            <a:avLst/>
          </a:prstGeom>
        </p:spPr>
        <p:txBody>
          <a:bodyPr lIns="91440" tIns="45720" rIns="91440" bIns="45720" anchor="t">
            <a:normAutofit fontScale="92500" lnSpcReduction="20000"/>
          </a:bodyPr>
          <a:lstStyle/>
          <a:p>
            <a:r>
              <a:rPr lang="en-US" sz="2800" dirty="0"/>
              <a:t>We can see that all launch sites are in very close proximity to the coast and they are also a couple thousand kilometers away from the equator line. </a:t>
            </a:r>
          </a:p>
          <a:p>
            <a:r>
              <a:rPr lang="en-US" sz="2800" dirty="0"/>
              <a:t>It is interesting to see that most launch sites are concentrated near Miami.</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0EBC14F4-343B-5682-317A-25DA26D5F6A0}"/>
              </a:ext>
            </a:extLst>
          </p:cNvPr>
          <p:cNvPicPr>
            <a:picLocks noChangeAspect="1"/>
          </p:cNvPicPr>
          <p:nvPr/>
        </p:nvPicPr>
        <p:blipFill>
          <a:blip r:embed="rId3"/>
          <a:stretch>
            <a:fillRect/>
          </a:stretch>
        </p:blipFill>
        <p:spPr>
          <a:xfrm>
            <a:off x="511629" y="3048000"/>
            <a:ext cx="8360707" cy="349895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34581" y="2206625"/>
            <a:ext cx="3377447" cy="1222375"/>
          </a:xfrm>
          <a:prstGeom prst="rect">
            <a:avLst/>
          </a:prstGeom>
        </p:spPr>
        <p:txBody>
          <a:bodyPr lIns="91440" tIns="45720" rIns="91440" bIns="45720" anchor="t">
            <a:normAutofit/>
          </a:bodyPr>
          <a:lstStyle/>
          <a:p>
            <a:pPr marL="285750" indent="-285750">
              <a:buFont typeface="Arial" pitchFamily="34" charset="0"/>
              <a:buChar char="•"/>
            </a:pPr>
            <a:r>
              <a:rPr lang="en-US" sz="1600" dirty="0"/>
              <a:t>The successful launches are represented by a green marker while the red marker represents failed rocket launches.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Rocket Launches</a:t>
            </a:r>
          </a:p>
        </p:txBody>
      </p:sp>
      <p:pic>
        <p:nvPicPr>
          <p:cNvPr id="10" name="Picture 9">
            <a:extLst>
              <a:ext uri="{FF2B5EF4-FFF2-40B4-BE49-F238E27FC236}">
                <a16:creationId xmlns:a16="http://schemas.microsoft.com/office/drawing/2014/main" id="{4F2F4F97-1CEC-F0B1-5A99-26CC639815E3}"/>
              </a:ext>
            </a:extLst>
          </p:cNvPr>
          <p:cNvPicPr>
            <a:picLocks noChangeAspect="1"/>
          </p:cNvPicPr>
          <p:nvPr/>
        </p:nvPicPr>
        <p:blipFill>
          <a:blip r:embed="rId3"/>
          <a:stretch>
            <a:fillRect/>
          </a:stretch>
        </p:blipFill>
        <p:spPr>
          <a:xfrm>
            <a:off x="4028457" y="1230086"/>
            <a:ext cx="8032176" cy="533446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976160" cy="3926341"/>
          </a:xfrm>
          <a:prstGeom prst="rect">
            <a:avLst/>
          </a:prstGeom>
        </p:spPr>
        <p:txBody>
          <a:bodyPr lIns="91440" tIns="45720" rIns="91440" bIns="45720" anchor="t">
            <a:normAutofit fontScale="92500"/>
          </a:bodyPr>
          <a:lstStyle/>
          <a:p>
            <a:r>
              <a:rPr lang="en-US" sz="2400" dirty="0"/>
              <a:t>It appears that launch sites are usually set up at least 18 km away from cities. This may be because of the desire to prevent any crashes near populated areas.</a:t>
            </a:r>
          </a:p>
          <a:p>
            <a:r>
              <a:rPr lang="en-US" sz="2400" dirty="0"/>
              <a:t>It is also apparent that launch sites are in very close proximity to railways and highways. Perhaps, due to the necessary transportation requirements for rocket parts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Surrounding Landmarks</a:t>
            </a:r>
          </a:p>
        </p:txBody>
      </p:sp>
      <p:pic>
        <p:nvPicPr>
          <p:cNvPr id="2" name="Picture 1">
            <a:extLst>
              <a:ext uri="{FF2B5EF4-FFF2-40B4-BE49-F238E27FC236}">
                <a16:creationId xmlns:a16="http://schemas.microsoft.com/office/drawing/2014/main" id="{9FCF63C0-C70A-E3CC-4A7A-6B2C3CAE1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900" y="1455579"/>
            <a:ext cx="6546165" cy="43965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t>
            </a:r>
            <a:r>
              <a:rPr lang="en-US" dirty="0" err="1">
                <a:solidFill>
                  <a:srgbClr val="0B49CB"/>
                </a:solidFill>
                <a:latin typeface="Abadi"/>
              </a:rPr>
              <a:t>ite</a:t>
            </a:r>
            <a:endParaRPr lang="en-US" dirty="0">
              <a:solidFill>
                <a:srgbClr val="0B49CB"/>
              </a:solidFill>
              <a:latin typeface="Abadi"/>
            </a:endParaRPr>
          </a:p>
        </p:txBody>
      </p:sp>
      <p:sp>
        <p:nvSpPr>
          <p:cNvPr id="6" name="Content Placeholder 4">
            <a:extLst>
              <a:ext uri="{FF2B5EF4-FFF2-40B4-BE49-F238E27FC236}">
                <a16:creationId xmlns:a16="http://schemas.microsoft.com/office/drawing/2014/main" id="{03E78F45-B2FF-E61D-759F-06C5349FBB86}"/>
              </a:ext>
            </a:extLst>
          </p:cNvPr>
          <p:cNvSpPr txBox="1">
            <a:spLocks/>
          </p:cNvSpPr>
          <p:nvPr/>
        </p:nvSpPr>
        <p:spPr>
          <a:xfrm>
            <a:off x="1001182" y="1596571"/>
            <a:ext cx="10151990" cy="1173162"/>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solidFill>
                  <a:schemeClr val="accent3">
                    <a:lumMod val="25000"/>
                  </a:schemeClr>
                </a:solidFill>
                <a:latin typeface="Abadi"/>
              </a:rPr>
              <a:t>Site </a:t>
            </a:r>
            <a:r>
              <a:rPr lang="en-US">
                <a:solidFill>
                  <a:schemeClr val="accent3">
                    <a:lumMod val="25000"/>
                  </a:schemeClr>
                </a:solidFill>
                <a:effectLst>
                  <a:outerShdw blurRad="38100" dist="38100" dir="2700000" algn="tl">
                    <a:srgbClr val="000000">
                      <a:alpha val="43137"/>
                    </a:srgbClr>
                  </a:outerShdw>
                </a:effectLst>
                <a:latin typeface="Abadi"/>
              </a:rPr>
              <a:t>KSC LC-39A </a:t>
            </a:r>
            <a:r>
              <a:rPr lang="en-US">
                <a:solidFill>
                  <a:schemeClr val="accent3">
                    <a:lumMod val="25000"/>
                  </a:schemeClr>
                </a:solidFill>
                <a:latin typeface="Abadi"/>
              </a:rPr>
              <a:t>has the largest successful launches as well the highest launch success rate.</a:t>
            </a:r>
          </a:p>
          <a:p>
            <a:pPr>
              <a:lnSpc>
                <a:spcPct val="100000"/>
              </a:lnSpc>
              <a:spcBef>
                <a:spcPts val="1400"/>
              </a:spcBef>
            </a:pPr>
            <a:r>
              <a:rPr lang="en-US">
                <a:solidFill>
                  <a:schemeClr val="accent3">
                    <a:lumMod val="25000"/>
                  </a:schemeClr>
                </a:solidFill>
                <a:latin typeface="Abadi"/>
              </a:rPr>
              <a:t>More investigation may be needed to determine why </a:t>
            </a:r>
            <a:r>
              <a:rPr lang="en-US">
                <a:solidFill>
                  <a:schemeClr val="accent3">
                    <a:lumMod val="25000"/>
                  </a:schemeClr>
                </a:solidFill>
                <a:effectLst>
                  <a:outerShdw blurRad="38100" dist="38100" dir="2700000" algn="tl">
                    <a:srgbClr val="000000">
                      <a:alpha val="43137"/>
                    </a:srgbClr>
                  </a:outerShdw>
                </a:effectLst>
                <a:latin typeface="Abadi"/>
              </a:rPr>
              <a:t>KSC LC-39A </a:t>
            </a:r>
            <a:r>
              <a:rPr lang="en-US">
                <a:solidFill>
                  <a:schemeClr val="accent3">
                    <a:lumMod val="25000"/>
                  </a:schemeClr>
                </a:solidFill>
                <a:latin typeface="Abadi"/>
              </a:rPr>
              <a:t>is the preferred launch site.</a:t>
            </a:r>
            <a:endParaRPr lang="en-US" dirty="0">
              <a:solidFill>
                <a:schemeClr val="accent3">
                  <a:lumMod val="25000"/>
                </a:schemeClr>
              </a:solidFill>
              <a:effectLst>
                <a:outerShdw blurRad="38100" dist="38100" dir="2700000" algn="tl">
                  <a:srgbClr val="000000">
                    <a:alpha val="43137"/>
                  </a:srgbClr>
                </a:outerShdw>
              </a:effectLst>
              <a:latin typeface="Abadi"/>
            </a:endParaRPr>
          </a:p>
        </p:txBody>
      </p:sp>
      <p:pic>
        <p:nvPicPr>
          <p:cNvPr id="9" name="Picture 8">
            <a:extLst>
              <a:ext uri="{FF2B5EF4-FFF2-40B4-BE49-F238E27FC236}">
                <a16:creationId xmlns:a16="http://schemas.microsoft.com/office/drawing/2014/main" id="{0DC87DEF-075B-5D43-3ECD-6A3395EA72F0}"/>
              </a:ext>
            </a:extLst>
          </p:cNvPr>
          <p:cNvPicPr>
            <a:picLocks noChangeAspect="1"/>
          </p:cNvPicPr>
          <p:nvPr/>
        </p:nvPicPr>
        <p:blipFill>
          <a:blip r:embed="rId3"/>
          <a:stretch>
            <a:fillRect/>
          </a:stretch>
        </p:blipFill>
        <p:spPr>
          <a:xfrm>
            <a:off x="2051643" y="2468856"/>
            <a:ext cx="7239627" cy="374936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45771"/>
            <a:ext cx="10530115" cy="244928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MY" sz="2400" b="1" dirty="0">
                <a:solidFill>
                  <a:schemeClr val="tx1"/>
                </a:solidFill>
              </a:rPr>
              <a:t>Background:</a:t>
            </a:r>
          </a:p>
          <a:p>
            <a:pPr marL="0" indent="0">
              <a:buNone/>
            </a:pPr>
            <a:r>
              <a:rPr lang="en-MY" sz="2400" dirty="0">
                <a:solidFill>
                  <a:schemeClr val="tx1"/>
                </a:solidFill>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p:txBody>
      </p:sp>
      <p:sp>
        <p:nvSpPr>
          <p:cNvPr id="2" name="Content Placeholder 2">
            <a:extLst>
              <a:ext uri="{FF2B5EF4-FFF2-40B4-BE49-F238E27FC236}">
                <a16:creationId xmlns:a16="http://schemas.microsoft.com/office/drawing/2014/main" id="{4BC149C5-94FD-58E0-AFED-3E54A0FE294D}"/>
              </a:ext>
            </a:extLst>
          </p:cNvPr>
          <p:cNvSpPr txBox="1">
            <a:spLocks/>
          </p:cNvSpPr>
          <p:nvPr/>
        </p:nvSpPr>
        <p:spPr>
          <a:xfrm>
            <a:off x="828067" y="4571763"/>
            <a:ext cx="10530115" cy="130628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solidFill>
                  <a:schemeClr val="tx1"/>
                </a:solidFill>
                <a:latin typeface="+mn-lt"/>
              </a:rPr>
              <a:t>Problem to Solve:</a:t>
            </a:r>
            <a:r>
              <a:rPr lang="en-US" sz="2400" dirty="0">
                <a:solidFill>
                  <a:schemeClr val="tx1"/>
                </a:solidFill>
                <a:latin typeface="+mn-lt"/>
              </a:rPr>
              <a:t> </a:t>
            </a:r>
          </a:p>
          <a:p>
            <a:pPr marL="0" indent="0">
              <a:buNone/>
            </a:pPr>
            <a:r>
              <a:rPr lang="en-US" sz="2400" dirty="0">
                <a:solidFill>
                  <a:schemeClr val="tx1"/>
                </a:solidFill>
                <a:latin typeface="+mn-lt"/>
              </a:rPr>
              <a:t>In this project , our objective is to train machine learning models  with publicly available data </a:t>
            </a:r>
            <a:r>
              <a:rPr lang="en-US" sz="2400" dirty="0">
                <a:solidFill>
                  <a:schemeClr val="tx1"/>
                </a:solidFill>
              </a:rPr>
              <a:t>to  predict successful Stage 1 recovery</a:t>
            </a:r>
          </a:p>
          <a:p>
            <a:pPr marL="0" indent="0">
              <a:buNone/>
            </a:pPr>
            <a:endParaRPr lang="en-MY" sz="2400" dirty="0">
              <a:solidFill>
                <a:schemeClr val="tx1"/>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Site KSC LC-39A </a:t>
            </a:r>
          </a:p>
        </p:txBody>
      </p:sp>
      <p:sp>
        <p:nvSpPr>
          <p:cNvPr id="6" name="Content Placeholder 4">
            <a:extLst>
              <a:ext uri="{FF2B5EF4-FFF2-40B4-BE49-F238E27FC236}">
                <a16:creationId xmlns:a16="http://schemas.microsoft.com/office/drawing/2014/main" id="{E249E2E6-9F8B-2E88-4668-A1929D5A80CE}"/>
              </a:ext>
            </a:extLst>
          </p:cNvPr>
          <p:cNvSpPr txBox="1">
            <a:spLocks/>
          </p:cNvSpPr>
          <p:nvPr/>
        </p:nvSpPr>
        <p:spPr>
          <a:xfrm>
            <a:off x="734028" y="1436036"/>
            <a:ext cx="3540576" cy="474092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As we can see, 76.9% of the total launches at site </a:t>
            </a:r>
            <a:r>
              <a:rPr lang="en-US" sz="2200" dirty="0">
                <a:solidFill>
                  <a:schemeClr val="accent3">
                    <a:lumMod val="25000"/>
                  </a:schemeClr>
                </a:solidFill>
                <a:effectLst>
                  <a:outerShdw blurRad="38100" dist="38100" dir="2700000" algn="tl">
                    <a:srgbClr val="000000">
                      <a:alpha val="43137"/>
                    </a:srgbClr>
                  </a:outerShdw>
                </a:effectLst>
                <a:latin typeface="Abadi"/>
              </a:rPr>
              <a:t>KSC LC-39A </a:t>
            </a:r>
            <a:r>
              <a:rPr lang="en-US" sz="2200" dirty="0">
                <a:solidFill>
                  <a:schemeClr val="accent3">
                    <a:lumMod val="25000"/>
                  </a:schemeClr>
                </a:solidFill>
                <a:latin typeface="Abadi"/>
              </a:rPr>
              <a:t>were successful. This is a the highest success rate of all the different launch sites.</a:t>
            </a:r>
          </a:p>
          <a:p>
            <a:pPr>
              <a:lnSpc>
                <a:spcPct val="100000"/>
              </a:lnSpc>
              <a:spcBef>
                <a:spcPts val="1400"/>
              </a:spcBef>
            </a:pPr>
            <a:r>
              <a:rPr lang="en-US" sz="2200" dirty="0">
                <a:solidFill>
                  <a:schemeClr val="accent3">
                    <a:lumMod val="25000"/>
                  </a:schemeClr>
                </a:solidFill>
                <a:latin typeface="Abadi"/>
              </a:rPr>
              <a:t>However, this success rate was only around 3% higher than the runner up; site </a:t>
            </a:r>
            <a:r>
              <a:rPr lang="en-US" sz="2200" dirty="0">
                <a:solidFill>
                  <a:schemeClr val="accent3">
                    <a:lumMod val="25000"/>
                  </a:schemeClr>
                </a:solidFill>
                <a:effectLst>
                  <a:outerShdw blurRad="38100" dist="38100" dir="2700000" algn="tl">
                    <a:srgbClr val="000000">
                      <a:alpha val="43137"/>
                    </a:srgbClr>
                  </a:outerShdw>
                </a:effectLst>
                <a:latin typeface="Abadi"/>
              </a:rPr>
              <a:t>CCAFS LC-40.</a:t>
            </a:r>
          </a:p>
        </p:txBody>
      </p:sp>
      <p:pic>
        <p:nvPicPr>
          <p:cNvPr id="9" name="Picture 8">
            <a:extLst>
              <a:ext uri="{FF2B5EF4-FFF2-40B4-BE49-F238E27FC236}">
                <a16:creationId xmlns:a16="http://schemas.microsoft.com/office/drawing/2014/main" id="{D12FECB3-C50F-6ECB-275B-F38A274B2E53}"/>
              </a:ext>
            </a:extLst>
          </p:cNvPr>
          <p:cNvPicPr>
            <a:picLocks noChangeAspect="1"/>
          </p:cNvPicPr>
          <p:nvPr/>
        </p:nvPicPr>
        <p:blipFill>
          <a:blip r:embed="rId3"/>
          <a:stretch>
            <a:fillRect/>
          </a:stretch>
        </p:blipFill>
        <p:spPr>
          <a:xfrm>
            <a:off x="4274603" y="1436036"/>
            <a:ext cx="7230888" cy="327747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r>
              <a:rPr lang="en-US" sz="2400" dirty="0"/>
              <a:t>highest success rate is for  payload between 2000 kg and 4000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and Payload Mass for All Sites</a:t>
            </a:r>
          </a:p>
        </p:txBody>
      </p:sp>
      <p:pic>
        <p:nvPicPr>
          <p:cNvPr id="4" name="Picture 3">
            <a:extLst>
              <a:ext uri="{FF2B5EF4-FFF2-40B4-BE49-F238E27FC236}">
                <a16:creationId xmlns:a16="http://schemas.microsoft.com/office/drawing/2014/main" id="{A558680D-7AFE-1EE9-CD0B-067E3F7A797F}"/>
              </a:ext>
            </a:extLst>
          </p:cNvPr>
          <p:cNvPicPr>
            <a:picLocks noChangeAspect="1"/>
          </p:cNvPicPr>
          <p:nvPr/>
        </p:nvPicPr>
        <p:blipFill>
          <a:blip r:embed="rId3"/>
          <a:stretch>
            <a:fillRect/>
          </a:stretch>
        </p:blipFill>
        <p:spPr>
          <a:xfrm>
            <a:off x="734028" y="2335552"/>
            <a:ext cx="10457024" cy="369002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89011" y="1647062"/>
            <a:ext cx="2886459" cy="414427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method having same accuracy, so logistic regression is required for the classification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F9480F2-EA73-EA99-93BD-0C4C86FB26EC}"/>
              </a:ext>
            </a:extLst>
          </p:cNvPr>
          <p:cNvPicPr>
            <a:picLocks noChangeAspect="1"/>
          </p:cNvPicPr>
          <p:nvPr/>
        </p:nvPicPr>
        <p:blipFill>
          <a:blip r:embed="rId3"/>
          <a:stretch>
            <a:fillRect/>
          </a:stretch>
        </p:blipFill>
        <p:spPr>
          <a:xfrm>
            <a:off x="3275470" y="1288211"/>
            <a:ext cx="8527519" cy="486198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27312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only failed to accurately predict 3 labels.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9D25BFF-89E1-7449-6273-40AB74439F6A}"/>
              </a:ext>
            </a:extLst>
          </p:cNvPr>
          <p:cNvPicPr>
            <a:picLocks noChangeAspect="1"/>
          </p:cNvPicPr>
          <p:nvPr/>
        </p:nvPicPr>
        <p:blipFill>
          <a:blip r:embed="rId3"/>
          <a:stretch>
            <a:fillRect/>
          </a:stretch>
        </p:blipFill>
        <p:spPr>
          <a:xfrm>
            <a:off x="5365019" y="1420046"/>
            <a:ext cx="5771066" cy="489930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313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a:solidFill>
                  <a:schemeClr val="accent3">
                    <a:lumMod val="25000"/>
                  </a:schemeClr>
                </a:solidFill>
                <a:latin typeface="Abadi" panose="020B0604020104020204" pitchFamily="34" charset="0"/>
              </a:rPr>
              <a:t>Use </a:t>
            </a:r>
            <a:r>
              <a:rPr lang="en-US" sz="2200" dirty="0">
                <a:solidFill>
                  <a:schemeClr val="accent3">
                    <a:lumMod val="25000"/>
                  </a:schemeClr>
                </a:solidFill>
                <a:latin typeface="Abadi" panose="020B0604020104020204" pitchFamily="34" charset="0"/>
              </a:rPr>
              <a:t>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Create a machine learning model with an accuracy of 83%</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8800" dirty="0"/>
              <a:t>The overall methodology includes:</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marR="42545" indent="0">
              <a:lnSpc>
                <a:spcPts val="2210"/>
              </a:lnSpc>
              <a:spcBef>
                <a:spcPts val="335"/>
              </a:spcBef>
              <a:buNone/>
            </a:pPr>
            <a:r>
              <a:rPr lang="en-US" sz="2400" spc="-25" dirty="0">
                <a:solidFill>
                  <a:srgbClr val="404040"/>
                </a:solidFill>
                <a:latin typeface="Carlito"/>
                <a:cs typeface="Carlito"/>
              </a:rPr>
              <a:t>Data </a:t>
            </a:r>
            <a:r>
              <a:rPr lang="en-US" sz="2400" spc="-5" dirty="0">
                <a:solidFill>
                  <a:srgbClr val="404040"/>
                </a:solidFill>
                <a:latin typeface="Carlito"/>
                <a:cs typeface="Carlito"/>
              </a:rPr>
              <a:t>collection </a:t>
            </a:r>
            <a:r>
              <a:rPr lang="en-US" sz="2400" spc="-20" dirty="0">
                <a:solidFill>
                  <a:srgbClr val="404040"/>
                </a:solidFill>
                <a:latin typeface="Carlito"/>
                <a:cs typeface="Carlito"/>
              </a:rPr>
              <a:t>process </a:t>
            </a:r>
            <a:r>
              <a:rPr lang="en-US" sz="2400" spc="-25" dirty="0">
                <a:solidFill>
                  <a:srgbClr val="404040"/>
                </a:solidFill>
                <a:latin typeface="Carlito"/>
                <a:cs typeface="Carlito"/>
              </a:rPr>
              <a:t>involved </a:t>
            </a:r>
            <a:r>
              <a:rPr lang="en-US" sz="2400" dirty="0">
                <a:solidFill>
                  <a:srgbClr val="404040"/>
                </a:solidFill>
                <a:latin typeface="Carlito"/>
                <a:cs typeface="Carlito"/>
              </a:rPr>
              <a:t>a </a:t>
            </a:r>
            <a:r>
              <a:rPr lang="en-US" sz="2400" spc="-10" dirty="0">
                <a:solidFill>
                  <a:srgbClr val="404040"/>
                </a:solidFill>
                <a:latin typeface="Carlito"/>
                <a:cs typeface="Carlito"/>
              </a:rPr>
              <a:t>combination </a:t>
            </a:r>
            <a:r>
              <a:rPr lang="en-US" sz="2400" spc="-5" dirty="0">
                <a:solidFill>
                  <a:srgbClr val="404040"/>
                </a:solidFill>
                <a:latin typeface="Carlito"/>
                <a:cs typeface="Carlito"/>
              </a:rPr>
              <a:t>of </a:t>
            </a:r>
            <a:r>
              <a:rPr lang="en-US" sz="2400" dirty="0">
                <a:solidFill>
                  <a:srgbClr val="404040"/>
                </a:solidFill>
                <a:latin typeface="Carlito"/>
                <a:cs typeface="Carlito"/>
              </a:rPr>
              <a:t>API </a:t>
            </a:r>
            <a:r>
              <a:rPr lang="en-US" sz="2400" spc="-20" dirty="0">
                <a:solidFill>
                  <a:srgbClr val="404040"/>
                </a:solidFill>
                <a:latin typeface="Carlito"/>
                <a:cs typeface="Carlito"/>
              </a:rPr>
              <a:t>requests from </a:t>
            </a:r>
            <a:r>
              <a:rPr lang="en-US" sz="2400" dirty="0">
                <a:solidFill>
                  <a:srgbClr val="404040"/>
                </a:solidFill>
                <a:latin typeface="Carlito"/>
                <a:cs typeface="Carlito"/>
              </a:rPr>
              <a:t>Space X </a:t>
            </a:r>
            <a:r>
              <a:rPr lang="en-US" sz="2400" spc="-5" dirty="0">
                <a:solidFill>
                  <a:srgbClr val="404040"/>
                </a:solidFill>
                <a:latin typeface="Carlito"/>
                <a:cs typeface="Carlito"/>
              </a:rPr>
              <a:t>public </a:t>
            </a:r>
            <a:r>
              <a:rPr lang="en-US" sz="2400" spc="-25" dirty="0">
                <a:solidFill>
                  <a:srgbClr val="404040"/>
                </a:solidFill>
                <a:latin typeface="Carlito"/>
              </a:rPr>
              <a:t>API and web  scraping data from a table in Space X’s Wikipedia entry.</a:t>
            </a:r>
          </a:p>
          <a:p>
            <a:pPr marL="0" indent="0">
              <a:lnSpc>
                <a:spcPct val="100000"/>
              </a:lnSpc>
              <a:spcBef>
                <a:spcPts val="1400"/>
              </a:spcBef>
              <a:buNone/>
            </a:pPr>
            <a:r>
              <a:rPr lang="en-US" sz="2400" spc="-25" dirty="0">
                <a:solidFill>
                  <a:srgbClr val="404040"/>
                </a:solidFill>
                <a:latin typeface="Carlito"/>
              </a:rPr>
              <a:t>Using the SpaceX API , information was collected as JSON response which later on has been decoded into a Pandas </a:t>
            </a:r>
            <a:r>
              <a:rPr lang="en-US" sz="2400" spc="-25" dirty="0" err="1">
                <a:solidFill>
                  <a:srgbClr val="404040"/>
                </a:solidFill>
                <a:latin typeface="Carlito"/>
              </a:rPr>
              <a:t>DataFrame</a:t>
            </a:r>
            <a:r>
              <a:rPr lang="en-US" sz="2400" spc="-25" dirty="0">
                <a:solidFill>
                  <a:srgbClr val="404040"/>
                </a:solidFill>
                <a:latin typeface="Carlito"/>
              </a:rPr>
              <a:t>.   </a:t>
            </a:r>
          </a:p>
          <a:p>
            <a:pPr marL="0" marR="42545" indent="0">
              <a:lnSpc>
                <a:spcPts val="2210"/>
              </a:lnSpc>
              <a:spcBef>
                <a:spcPts val="335"/>
              </a:spcBef>
              <a:buNone/>
            </a:pPr>
            <a:endParaRPr lang="en-US" sz="2400" spc="-25" dirty="0">
              <a:solidFill>
                <a:srgbClr val="404040"/>
              </a:solidFill>
              <a:latin typeface="Carlito"/>
            </a:endParaRPr>
          </a:p>
          <a:p>
            <a:pPr marL="0" marR="42545" indent="0">
              <a:lnSpc>
                <a:spcPts val="2210"/>
              </a:lnSpc>
              <a:spcBef>
                <a:spcPts val="335"/>
              </a:spcBef>
              <a:buNone/>
            </a:pPr>
            <a:r>
              <a:rPr lang="en-US" sz="2400" spc="-25" dirty="0">
                <a:solidFill>
                  <a:srgbClr val="404040"/>
                </a:solidFill>
                <a:latin typeface="Carlito"/>
              </a:rPr>
              <a:t>Data collection process involved a combination of API requests from Space X public API and web  scraping data from a table in Space X’s Wikipedia entry.</a:t>
            </a:r>
          </a:p>
          <a:p>
            <a:pPr marL="0" marR="356235" indent="0">
              <a:lnSpc>
                <a:spcPts val="2300"/>
              </a:lnSpc>
              <a:spcBef>
                <a:spcPts val="1115"/>
              </a:spcBef>
              <a:buNone/>
            </a:pPr>
            <a:endParaRPr lang="en-US" sz="2400" spc="-25" dirty="0">
              <a:solidFill>
                <a:srgbClr val="404040"/>
              </a:solidFill>
              <a:latin typeface="Carlito"/>
            </a:endParaRPr>
          </a:p>
          <a:p>
            <a:pPr marL="0" marR="356235" indent="0">
              <a:lnSpc>
                <a:spcPts val="2300"/>
              </a:lnSpc>
              <a:spcBef>
                <a:spcPts val="1115"/>
              </a:spcBef>
              <a:buNone/>
            </a:pPr>
            <a:r>
              <a:rPr lang="en-US" sz="2400" spc="-25" dirty="0">
                <a:solidFill>
                  <a:srgbClr val="404040"/>
                </a:solidFill>
                <a:latin typeface="Carlito"/>
              </a:rPr>
              <a:t>The next slide will show the flowchart of data collection from API and the one after will show  the flowchart of data collection from </a:t>
            </a:r>
            <a:r>
              <a:rPr lang="en-US" sz="2400" spc="-25" dirty="0" err="1">
                <a:solidFill>
                  <a:srgbClr val="404040"/>
                </a:solidFill>
                <a:latin typeface="Carlito"/>
              </a:rPr>
              <a:t>webscraping</a:t>
            </a:r>
            <a:r>
              <a:rPr lang="en-US" sz="2400" spc="-25" dirty="0">
                <a:solidFill>
                  <a:srgbClr val="404040"/>
                </a:solidFill>
                <a:latin typeface="Carlito"/>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399162"/>
            <a:ext cx="5672138" cy="460000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Make a request to SpaceX API and make sure the data is in the correct format.</a:t>
            </a:r>
          </a:p>
          <a:p>
            <a:pPr>
              <a:lnSpc>
                <a:spcPct val="100000"/>
              </a:lnSpc>
              <a:spcBef>
                <a:spcPts val="1400"/>
              </a:spcBef>
            </a:pPr>
            <a:r>
              <a:rPr lang="en-US" sz="2200" dirty="0">
                <a:solidFill>
                  <a:schemeClr val="accent3">
                    <a:lumMod val="25000"/>
                  </a:schemeClr>
                </a:solidFill>
                <a:latin typeface="Abadi"/>
              </a:rPr>
              <a:t>Perform some basic data wrangling and formatting in order to clean the requested data.</a:t>
            </a:r>
          </a:p>
          <a:p>
            <a:pPr>
              <a:lnSpc>
                <a:spcPct val="100000"/>
              </a:lnSpc>
              <a:spcBef>
                <a:spcPts val="1400"/>
              </a:spcBef>
            </a:pPr>
            <a:r>
              <a:rPr lang="en-US" sz="2200" dirty="0">
                <a:solidFill>
                  <a:schemeClr val="accent3">
                    <a:lumMod val="25000"/>
                  </a:schemeClr>
                </a:solidFill>
                <a:latin typeface="Abadi"/>
              </a:rPr>
              <a:t>Convert our data frame into a CSV dataset.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https://github.com/waelshouayki/DataScienceCapstone/blob/master/jupyter-labs-spacex-data-collection-api.ipynb.ipynb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405A7D6A-47F2-8AA7-0B4E-2DCC6AA61DE2}"/>
              </a:ext>
            </a:extLst>
          </p:cNvPr>
          <p:cNvGraphicFramePr/>
          <p:nvPr>
            <p:extLst>
              <p:ext uri="{D42A27DB-BD31-4B8C-83A1-F6EECF244321}">
                <p14:modId xmlns:p14="http://schemas.microsoft.com/office/powerpoint/2010/main" val="1711227318"/>
              </p:ext>
            </p:extLst>
          </p:nvPr>
        </p:nvGraphicFramePr>
        <p:xfrm>
          <a:off x="5566986" y="1470714"/>
          <a:ext cx="6295571" cy="4456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29444" y="1792288"/>
            <a:ext cx="5237542" cy="1887083"/>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Using </a:t>
            </a:r>
            <a:r>
              <a:rPr lang="en-US" sz="2000" dirty="0" err="1">
                <a:solidFill>
                  <a:schemeClr val="accent3">
                    <a:lumMod val="25000"/>
                  </a:schemeClr>
                </a:solidFill>
                <a:latin typeface="Abadi"/>
              </a:rPr>
              <a:t>BeautifulSoup</a:t>
            </a:r>
            <a:r>
              <a:rPr lang="en-US" sz="2000" dirty="0">
                <a:solidFill>
                  <a:schemeClr val="accent3">
                    <a:lumMod val="25000"/>
                  </a:schemeClr>
                </a:solidFill>
                <a:latin typeface="Abadi"/>
              </a:rPr>
              <a:t>, perform web scraping on the </a:t>
            </a:r>
            <a:r>
              <a:rPr lang="en-US" sz="2000" dirty="0" err="1">
                <a:solidFill>
                  <a:schemeClr val="accent3">
                    <a:lumMod val="25000"/>
                  </a:schemeClr>
                </a:solidFill>
                <a:latin typeface="Abadi"/>
              </a:rPr>
              <a:t>wikipedia</a:t>
            </a:r>
            <a:r>
              <a:rPr lang="en-US" sz="2000" dirty="0">
                <a:solidFill>
                  <a:schemeClr val="accent3">
                    <a:lumMod val="25000"/>
                  </a:schemeClr>
                </a:solidFill>
                <a:latin typeface="Abadi"/>
              </a:rPr>
              <a:t> page with title: </a:t>
            </a:r>
            <a:r>
              <a:rPr lang="en-US" sz="2000" dirty="0">
                <a:solidFill>
                  <a:schemeClr val="accent3">
                    <a:lumMod val="25000"/>
                  </a:schemeClr>
                </a:solidFill>
                <a:latin typeface="Abadi"/>
                <a:hlinkClick r:id="rId3"/>
              </a:rPr>
              <a:t>List of Falcon 9 and Falcon Heavy launches</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Store the launch records in an HTML table.</a:t>
            </a:r>
          </a:p>
          <a:p>
            <a:pPr>
              <a:lnSpc>
                <a:spcPct val="100000"/>
              </a:lnSpc>
              <a:spcBef>
                <a:spcPts val="1400"/>
              </a:spcBef>
            </a:pPr>
            <a:r>
              <a:rPr lang="en-US" sz="2000" dirty="0">
                <a:solidFill>
                  <a:schemeClr val="accent3">
                    <a:lumMod val="25000"/>
                  </a:schemeClr>
                </a:solidFill>
                <a:latin typeface="Abadi" panose="020B0604020104020204" pitchFamily="34" charset="0"/>
              </a:rPr>
              <a:t>Parse the table and convert it into a CSV dataset </a:t>
            </a:r>
            <a:r>
              <a:rPr lang="en-US" sz="20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hlinkClick r:id="rId4"/>
              </a:rPr>
              <a:t>https://github.com/waelshouayki/DataScienceCapstone/blob/master/jupyter-labs-webscraping.ipynb</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392500"/>
            <a:ext cx="5461000" cy="460666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10" name="Diagram 9">
            <a:extLst>
              <a:ext uri="{FF2B5EF4-FFF2-40B4-BE49-F238E27FC236}">
                <a16:creationId xmlns:a16="http://schemas.microsoft.com/office/drawing/2014/main" id="{0246642B-C3F1-10B5-D1A6-C5D0A79B9F4C}"/>
              </a:ext>
            </a:extLst>
          </p:cNvPr>
          <p:cNvGraphicFramePr/>
          <p:nvPr>
            <p:extLst>
              <p:ext uri="{D42A27DB-BD31-4B8C-83A1-F6EECF244321}">
                <p14:modId xmlns:p14="http://schemas.microsoft.com/office/powerpoint/2010/main" val="1845302501"/>
              </p:ext>
            </p:extLst>
          </p:nvPr>
        </p:nvGraphicFramePr>
        <p:xfrm>
          <a:off x="5566986" y="1470714"/>
          <a:ext cx="6295571" cy="44568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19848</TotalTime>
  <Words>2037</Words>
  <Application>Microsoft Office PowerPoint</Application>
  <PresentationFormat>Widescreen</PresentationFormat>
  <Paragraphs>237</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Wael Shouayki</cp:lastModifiedBy>
  <cp:revision>213</cp:revision>
  <dcterms:created xsi:type="dcterms:W3CDTF">2021-04-29T18:58:34Z</dcterms:created>
  <dcterms:modified xsi:type="dcterms:W3CDTF">2023-01-16T19:54:45Z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